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2484.xml" ContentType="application/vnd.openxmlformats-officedocument.presentationml.slide+xml"/>
  <Override PartName="/ppt/slides/slide2485.xml" ContentType="application/vnd.openxmlformats-officedocument.presentationml.slide+xml"/>
  <Override PartName="/ppt/slides/slide2486.xml" ContentType="application/vnd.openxmlformats-officedocument.presentationml.slide+xml"/>
  <Override PartName="/ppt/slides/slide2487.xml" ContentType="application/vnd.openxmlformats-officedocument.presentationml.slide+xml"/>
  <Override PartName="/ppt/slides/slide2488.xml" ContentType="application/vnd.openxmlformats-officedocument.presentationml.slide+xml"/>
  <Override PartName="/ppt/slides/slide2483.xml" ContentType="application/vnd.openxmlformats-officedocument.presentationml.slide+xml"/>
  <Override PartName="/ppt/slides/slide2482.xml" ContentType="application/vnd.openxmlformats-officedocument.presentationml.slide+xml"/>
  <Override PartName="/ppt/slides/slide2481.xml" ContentType="application/vnd.openxmlformats-officedocument.presentationml.slide+xml"/>
  <Override PartName="/ppt/slides/slide2477.xml" ContentType="application/vnd.openxmlformats-officedocument.presentationml.slide+xml"/>
  <Override PartName="/ppt/slides/slide2478.xml" ContentType="application/vnd.openxmlformats-officedocument.presentationml.slide+xml"/>
  <Override PartName="/ppt/slides/slide2479.xml" ContentType="application/vnd.openxmlformats-officedocument.presentationml.slide+xml"/>
  <Override PartName="/ppt/slides/slide2480.xml" ContentType="application/vnd.openxmlformats-officedocument.presentationml.slide+xml"/>
  <Override PartName="/ppt/slides/slide2489.xml" ContentType="application/vnd.openxmlformats-officedocument.presentationml.slide+xml"/>
  <Override PartName="/ppt/slides/slide2490.xml" ContentType="application/vnd.openxmlformats-officedocument.presentationml.slide+xml"/>
  <Override PartName="/ppt/slides/slide2491.xml" ContentType="application/vnd.openxmlformats-officedocument.presentationml.slide+xml"/>
  <Override PartName="/ppt/slides/slide2499.xml" ContentType="application/vnd.openxmlformats-officedocument.presentationml.slide+xml"/>
  <Override PartName="/ppt/slides/slide2500.xml" ContentType="application/vnd.openxmlformats-officedocument.presentationml.slide+xml"/>
  <Override PartName="/ppt/slides/slide2501.xml" ContentType="application/vnd.openxmlformats-officedocument.presentationml.slide+xml"/>
  <Override PartName="/ppt/slides/slide2502.xml" ContentType="application/vnd.openxmlformats-officedocument.presentationml.slide+xml"/>
  <Override PartName="/ppt/slides/slide2498.xml" ContentType="application/vnd.openxmlformats-officedocument.presentationml.slide+xml"/>
  <Override PartName="/ppt/slides/slide2497.xml" ContentType="application/vnd.openxmlformats-officedocument.presentationml.slide+xml"/>
  <Override PartName="/ppt/slides/slide2496.xml" ContentType="application/vnd.openxmlformats-officedocument.presentationml.slide+xml"/>
  <Override PartName="/ppt/slides/slide2492.xml" ContentType="application/vnd.openxmlformats-officedocument.presentationml.slide+xml"/>
  <Override PartName="/ppt/slides/slide2493.xml" ContentType="application/vnd.openxmlformats-officedocument.presentationml.slide+xml"/>
  <Override PartName="/ppt/slides/slide2494.xml" ContentType="application/vnd.openxmlformats-officedocument.presentationml.slide+xml"/>
  <Override PartName="/ppt/slides/slide2495.xml" ContentType="application/vnd.openxmlformats-officedocument.presentationml.slide+xml"/>
  <Override PartName="/ppt/slides/slide2476.xml" ContentType="application/vnd.openxmlformats-officedocument.presentationml.slide+xml"/>
  <Override PartName="/ppt/slides/slide2475.xml" ContentType="application/vnd.openxmlformats-officedocument.presentationml.slide+xml"/>
  <Override PartName="/ppt/slides/slide2474.xml" ContentType="application/vnd.openxmlformats-officedocument.presentationml.slide+xml"/>
  <Override PartName="/ppt/slides/slide2455.xml" ContentType="application/vnd.openxmlformats-officedocument.presentationml.slide+xml"/>
  <Override PartName="/ppt/slides/slide2456.xml" ContentType="application/vnd.openxmlformats-officedocument.presentationml.slide+xml"/>
  <Override PartName="/ppt/slides/slide2457.xml" ContentType="application/vnd.openxmlformats-officedocument.presentationml.slide+xml"/>
  <Override PartName="/ppt/slides/slide2458.xml" ContentType="application/vnd.openxmlformats-officedocument.presentationml.slide+xml"/>
  <Override PartName="/ppt/slides/slide2459.xml" ContentType="application/vnd.openxmlformats-officedocument.presentationml.slide+xml"/>
  <Override PartName="/ppt/slides/slide2454.xml" ContentType="application/vnd.openxmlformats-officedocument.presentationml.slide+xml"/>
  <Override PartName="/ppt/slides/slide2453.xml" ContentType="application/vnd.openxmlformats-officedocument.presentationml.slide+xml"/>
  <Override PartName="/ppt/slides/slide2452.xml" ContentType="application/vnd.openxmlformats-officedocument.presentationml.slide+xml"/>
  <Override PartName="/ppt/slides/slide2448.xml" ContentType="application/vnd.openxmlformats-officedocument.presentationml.slide+xml"/>
  <Override PartName="/ppt/slides/slide2449.xml" ContentType="application/vnd.openxmlformats-officedocument.presentationml.slide+xml"/>
  <Override PartName="/ppt/slides/slide2450.xml" ContentType="application/vnd.openxmlformats-officedocument.presentationml.slide+xml"/>
  <Override PartName="/ppt/slides/slide2451.xml" ContentType="application/vnd.openxmlformats-officedocument.presentationml.slide+xml"/>
  <Override PartName="/ppt/slides/slide2460.xml" ContentType="application/vnd.openxmlformats-officedocument.presentationml.slide+xml"/>
  <Override PartName="/ppt/slides/slide2461.xml" ContentType="application/vnd.openxmlformats-officedocument.presentationml.slide+xml"/>
  <Override PartName="/ppt/slides/slide2462.xml" ContentType="application/vnd.openxmlformats-officedocument.presentationml.slide+xml"/>
  <Override PartName="/ppt/slides/slide2470.xml" ContentType="application/vnd.openxmlformats-officedocument.presentationml.slide+xml"/>
  <Override PartName="/ppt/slides/slide2471.xml" ContentType="application/vnd.openxmlformats-officedocument.presentationml.slide+xml"/>
  <Override PartName="/ppt/slides/slide2472.xml" ContentType="application/vnd.openxmlformats-officedocument.presentationml.slide+xml"/>
  <Override PartName="/ppt/slides/slide2473.xml" ContentType="application/vnd.openxmlformats-officedocument.presentationml.slide+xml"/>
  <Override PartName="/ppt/slides/slide2469.xml" ContentType="application/vnd.openxmlformats-officedocument.presentationml.slide+xml"/>
  <Override PartName="/ppt/slides/slide2468.xml" ContentType="application/vnd.openxmlformats-officedocument.presentationml.slide+xml"/>
  <Override PartName="/ppt/slides/slide2467.xml" ContentType="application/vnd.openxmlformats-officedocument.presentationml.slide+xml"/>
  <Override PartName="/ppt/slides/slide2463.xml" ContentType="application/vnd.openxmlformats-officedocument.presentationml.slide+xml"/>
  <Override PartName="/ppt/slides/slide2464.xml" ContentType="application/vnd.openxmlformats-officedocument.presentationml.slide+xml"/>
  <Override PartName="/ppt/slides/slide2465.xml" ContentType="application/vnd.openxmlformats-officedocument.presentationml.slide+xml"/>
  <Override PartName="/ppt/slides/slide2466.xml" ContentType="application/vnd.openxmlformats-officedocument.presentationml.slide+xml"/>
  <Override PartName="/ppt/slides/slide2503.xml" ContentType="application/vnd.openxmlformats-officedocument.presentationml.slide+xml"/>
  <Override PartName="/ppt/slides/slide2504.xml" ContentType="application/vnd.openxmlformats-officedocument.presentationml.slide+xml"/>
  <Override PartName="/ppt/slides/slide2505.xml" ContentType="application/vnd.openxmlformats-officedocument.presentationml.slide+xml"/>
  <Override PartName="/ppt/slides/slide2542.xml" ContentType="application/vnd.openxmlformats-officedocument.presentationml.slide+xml"/>
  <Override PartName="/ppt/slides/slide2543.xml" ContentType="application/vnd.openxmlformats-officedocument.presentationml.slide+xml"/>
  <Override PartName="/ppt/slides/slide2544.xml" ContentType="application/vnd.openxmlformats-officedocument.presentationml.slide+xml"/>
  <Override PartName="/ppt/slides/slide2545.xml" ContentType="application/vnd.openxmlformats-officedocument.presentationml.slide+xml"/>
  <Override PartName="/ppt/slides/slide2546.xml" ContentType="application/vnd.openxmlformats-officedocument.presentationml.slide+xml"/>
  <Override PartName="/ppt/slides/slide2541.xml" ContentType="application/vnd.openxmlformats-officedocument.presentationml.slide+xml"/>
  <Override PartName="/ppt/slides/slide2540.xml" ContentType="application/vnd.openxmlformats-officedocument.presentationml.slide+xml"/>
  <Override PartName="/ppt/slides/slide2539.xml" ContentType="application/vnd.openxmlformats-officedocument.presentationml.slide+xml"/>
  <Override PartName="/ppt/slides/slide2535.xml" ContentType="application/vnd.openxmlformats-officedocument.presentationml.slide+xml"/>
  <Override PartName="/ppt/slides/slide2536.xml" ContentType="application/vnd.openxmlformats-officedocument.presentationml.slide+xml"/>
  <Override PartName="/ppt/slides/slide2537.xml" ContentType="application/vnd.openxmlformats-officedocument.presentationml.slide+xml"/>
  <Override PartName="/ppt/slides/slide2538.xml" ContentType="application/vnd.openxmlformats-officedocument.presentationml.slide+xml"/>
  <Override PartName="/ppt/slides/slide2547.xml" ContentType="application/vnd.openxmlformats-officedocument.presentationml.slide+xml"/>
  <Override PartName="/ppt/slides/slide2548.xml" ContentType="application/vnd.openxmlformats-officedocument.presentationml.slide+xml"/>
  <Override PartName="/ppt/slides/slide2549.xml" ContentType="application/vnd.openxmlformats-officedocument.presentationml.slide+xml"/>
  <Override PartName="/ppt/slides/slide2557.xml" ContentType="application/vnd.openxmlformats-officedocument.presentationml.slide+xml"/>
  <Override PartName="/ppt/slides/slide2558.xml" ContentType="application/vnd.openxmlformats-officedocument.presentationml.slide+xml"/>
  <Override PartName="/ppt/slides/slide2559.xml" ContentType="application/vnd.openxmlformats-officedocument.presentationml.slide+xml"/>
  <Override PartName="/ppt/slides/slide2560.xml" ContentType="application/vnd.openxmlformats-officedocument.presentationml.slide+xml"/>
  <Override PartName="/ppt/slides/slide2556.xml" ContentType="application/vnd.openxmlformats-officedocument.presentationml.slide+xml"/>
  <Override PartName="/ppt/slides/slide2555.xml" ContentType="application/vnd.openxmlformats-officedocument.presentationml.slide+xml"/>
  <Override PartName="/ppt/slides/slide2554.xml" ContentType="application/vnd.openxmlformats-officedocument.presentationml.slide+xml"/>
  <Override PartName="/ppt/slides/slide2550.xml" ContentType="application/vnd.openxmlformats-officedocument.presentationml.slide+xml"/>
  <Override PartName="/ppt/slides/slide2551.xml" ContentType="application/vnd.openxmlformats-officedocument.presentationml.slide+xml"/>
  <Override PartName="/ppt/slides/slide2552.xml" ContentType="application/vnd.openxmlformats-officedocument.presentationml.slide+xml"/>
  <Override PartName="/ppt/slides/slide2553.xml" ContentType="application/vnd.openxmlformats-officedocument.presentationml.slide+xml"/>
  <Override PartName="/ppt/slides/slide2534.xml" ContentType="application/vnd.openxmlformats-officedocument.presentationml.slide+xml"/>
  <Override PartName="/ppt/slides/slide2533.xml" ContentType="application/vnd.openxmlformats-officedocument.presentationml.slide+xml"/>
  <Override PartName="/ppt/slides/slide2532.xml" ContentType="application/vnd.openxmlformats-officedocument.presentationml.slide+xml"/>
  <Override PartName="/ppt/slides/slide2513.xml" ContentType="application/vnd.openxmlformats-officedocument.presentationml.slide+xml"/>
  <Override PartName="/ppt/slides/slide2514.xml" ContentType="application/vnd.openxmlformats-officedocument.presentationml.slide+xml"/>
  <Override PartName="/ppt/slides/slide2515.xml" ContentType="application/vnd.openxmlformats-officedocument.presentationml.slide+xml"/>
  <Override PartName="/ppt/slides/slide2516.xml" ContentType="application/vnd.openxmlformats-officedocument.presentationml.slide+xml"/>
  <Override PartName="/ppt/slides/slide2517.xml" ContentType="application/vnd.openxmlformats-officedocument.presentationml.slide+xml"/>
  <Override PartName="/ppt/slides/slide2512.xml" ContentType="application/vnd.openxmlformats-officedocument.presentationml.slide+xml"/>
  <Override PartName="/ppt/slides/slide2511.xml" ContentType="application/vnd.openxmlformats-officedocument.presentationml.slide+xml"/>
  <Override PartName="/ppt/slides/slide2510.xml" ContentType="application/vnd.openxmlformats-officedocument.presentationml.slide+xml"/>
  <Override PartName="/ppt/slides/slide2506.xml" ContentType="application/vnd.openxmlformats-officedocument.presentationml.slide+xml"/>
  <Override PartName="/ppt/slides/slide2507.xml" ContentType="application/vnd.openxmlformats-officedocument.presentationml.slide+xml"/>
  <Override PartName="/ppt/slides/slide2508.xml" ContentType="application/vnd.openxmlformats-officedocument.presentationml.slide+xml"/>
  <Override PartName="/ppt/slides/slide2509.xml" ContentType="application/vnd.openxmlformats-officedocument.presentationml.slide+xml"/>
  <Override PartName="/ppt/slides/slide2518.xml" ContentType="application/vnd.openxmlformats-officedocument.presentationml.slide+xml"/>
  <Override PartName="/ppt/slides/slide2519.xml" ContentType="application/vnd.openxmlformats-officedocument.presentationml.slide+xml"/>
  <Override PartName="/ppt/slides/slide2520.xml" ContentType="application/vnd.openxmlformats-officedocument.presentationml.slide+xml"/>
  <Override PartName="/ppt/slides/slide2528.xml" ContentType="application/vnd.openxmlformats-officedocument.presentationml.slide+xml"/>
  <Override PartName="/ppt/slides/slide2529.xml" ContentType="application/vnd.openxmlformats-officedocument.presentationml.slide+xml"/>
  <Override PartName="/ppt/slides/slide2530.xml" ContentType="application/vnd.openxmlformats-officedocument.presentationml.slide+xml"/>
  <Override PartName="/ppt/slides/slide2531.xml" ContentType="application/vnd.openxmlformats-officedocument.presentationml.slide+xml"/>
  <Override PartName="/ppt/slides/slide2527.xml" ContentType="application/vnd.openxmlformats-officedocument.presentationml.slide+xml"/>
  <Override PartName="/ppt/slides/slide2526.xml" ContentType="application/vnd.openxmlformats-officedocument.presentationml.slide+xml"/>
  <Override PartName="/ppt/slides/slide2525.xml" ContentType="application/vnd.openxmlformats-officedocument.presentationml.slide+xml"/>
  <Override PartName="/ppt/slides/slide2521.xml" ContentType="application/vnd.openxmlformats-officedocument.presentationml.slide+xml"/>
  <Override PartName="/ppt/slides/slide2522.xml" ContentType="application/vnd.openxmlformats-officedocument.presentationml.slide+xml"/>
  <Override PartName="/ppt/slides/slide2523.xml" ContentType="application/vnd.openxmlformats-officedocument.presentationml.slide+xml"/>
  <Override PartName="/ppt/slides/slide2524.xml" ContentType="application/vnd.openxmlformats-officedocument.presentationml.slide+xml"/>
  <Override PartName="/ppt/slides/slide2447.xml" ContentType="application/vnd.openxmlformats-officedocument.presentationml.slide+xml"/>
  <Override PartName="/ppt/slides/slide2446.xml" ContentType="application/vnd.openxmlformats-officedocument.presentationml.slide+xml"/>
  <Override PartName="/ppt/slides/slide2445.xml" ContentType="application/vnd.openxmlformats-officedocument.presentationml.slide+xml"/>
  <Override PartName="/ppt/slides/slide2368.xml" ContentType="application/vnd.openxmlformats-officedocument.presentationml.slide+xml"/>
  <Override PartName="/ppt/slides/slide2369.xml" ContentType="application/vnd.openxmlformats-officedocument.presentationml.slide+xml"/>
  <Override PartName="/ppt/slides/slide2370.xml" ContentType="application/vnd.openxmlformats-officedocument.presentationml.slide+xml"/>
  <Override PartName="/ppt/slides/slide2371.xml" ContentType="application/vnd.openxmlformats-officedocument.presentationml.slide+xml"/>
  <Override PartName="/ppt/slides/slide2372.xml" ContentType="application/vnd.openxmlformats-officedocument.presentationml.slide+xml"/>
  <Override PartName="/ppt/slides/slide2367.xml" ContentType="application/vnd.openxmlformats-officedocument.presentationml.slide+xml"/>
  <Override PartName="/ppt/slides/slide2366.xml" ContentType="application/vnd.openxmlformats-officedocument.presentationml.slide+xml"/>
  <Override PartName="/ppt/slides/slide2365.xml" ContentType="application/vnd.openxmlformats-officedocument.presentationml.slide+xml"/>
  <Override PartName="/ppt/slides/slide2361.xml" ContentType="application/vnd.openxmlformats-officedocument.presentationml.slide+xml"/>
  <Override PartName="/ppt/slides/slide2362.xml" ContentType="application/vnd.openxmlformats-officedocument.presentationml.slide+xml"/>
  <Override PartName="/ppt/slides/slide2363.xml" ContentType="application/vnd.openxmlformats-officedocument.presentationml.slide+xml"/>
  <Override PartName="/ppt/slides/slide2364.xml" ContentType="application/vnd.openxmlformats-officedocument.presentationml.slide+xml"/>
  <Override PartName="/ppt/slides/slide2373.xml" ContentType="application/vnd.openxmlformats-officedocument.presentationml.slide+xml"/>
  <Override PartName="/ppt/slides/slide2374.xml" ContentType="application/vnd.openxmlformats-officedocument.presentationml.slide+xml"/>
  <Override PartName="/ppt/slides/slide2375.xml" ContentType="application/vnd.openxmlformats-officedocument.presentationml.slide+xml"/>
  <Override PartName="/ppt/slides/slide2383.xml" ContentType="application/vnd.openxmlformats-officedocument.presentationml.slide+xml"/>
  <Override PartName="/ppt/slides/slide2384.xml" ContentType="application/vnd.openxmlformats-officedocument.presentationml.slide+xml"/>
  <Override PartName="/ppt/slides/slide2385.xml" ContentType="application/vnd.openxmlformats-officedocument.presentationml.slide+xml"/>
  <Override PartName="/ppt/slides/slide2386.xml" ContentType="application/vnd.openxmlformats-officedocument.presentationml.slide+xml"/>
  <Override PartName="/ppt/slides/slide2382.xml" ContentType="application/vnd.openxmlformats-officedocument.presentationml.slide+xml"/>
  <Override PartName="/ppt/slides/slide2381.xml" ContentType="application/vnd.openxmlformats-officedocument.presentationml.slide+xml"/>
  <Override PartName="/ppt/slides/slide2380.xml" ContentType="application/vnd.openxmlformats-officedocument.presentationml.slide+xml"/>
  <Override PartName="/ppt/slides/slide2376.xml" ContentType="application/vnd.openxmlformats-officedocument.presentationml.slide+xml"/>
  <Override PartName="/ppt/slides/slide2377.xml" ContentType="application/vnd.openxmlformats-officedocument.presentationml.slide+xml"/>
  <Override PartName="/ppt/slides/slide2378.xml" ContentType="application/vnd.openxmlformats-officedocument.presentationml.slide+xml"/>
  <Override PartName="/ppt/slides/slide2379.xml" ContentType="application/vnd.openxmlformats-officedocument.presentationml.slide+xml"/>
  <Override PartName="/ppt/slides/slide2360.xml" ContentType="application/vnd.openxmlformats-officedocument.presentationml.slide+xml"/>
  <Override PartName="/ppt/slides/slide2359.xml" ContentType="application/vnd.openxmlformats-officedocument.presentationml.slide+xml"/>
  <Override PartName="/ppt/slides/slide2358.xml" ContentType="application/vnd.openxmlformats-officedocument.presentationml.slide+xml"/>
  <Override PartName="/ppt/slides/slide2339.xml" ContentType="application/vnd.openxmlformats-officedocument.presentationml.slide+xml"/>
  <Override PartName="/ppt/slides/slide2340.xml" ContentType="application/vnd.openxmlformats-officedocument.presentationml.slide+xml"/>
  <Override PartName="/ppt/slides/slide2341.xml" ContentType="application/vnd.openxmlformats-officedocument.presentationml.slide+xml"/>
  <Override PartName="/ppt/slides/slide2342.xml" ContentType="application/vnd.openxmlformats-officedocument.presentationml.slide+xml"/>
  <Override PartName="/ppt/slides/slide2343.xml" ContentType="application/vnd.openxmlformats-officedocument.presentationml.slide+xml"/>
  <Override PartName="/ppt/slides/slide2338.xml" ContentType="application/vnd.openxmlformats-officedocument.presentationml.slide+xml"/>
  <Override PartName="/ppt/slides/slide2337.xml" ContentType="application/vnd.openxmlformats-officedocument.presentationml.slide+xml"/>
  <Override PartName="/ppt/slides/slide2336.xml" ContentType="application/vnd.openxmlformats-officedocument.presentationml.slide+xml"/>
  <Override PartName="/ppt/slides/slide2332.xml" ContentType="application/vnd.openxmlformats-officedocument.presentationml.slide+xml"/>
  <Override PartName="/ppt/slides/slide2333.xml" ContentType="application/vnd.openxmlformats-officedocument.presentationml.slide+xml"/>
  <Override PartName="/ppt/slides/slide2334.xml" ContentType="application/vnd.openxmlformats-officedocument.presentationml.slide+xml"/>
  <Override PartName="/ppt/slides/slide2335.xml" ContentType="application/vnd.openxmlformats-officedocument.presentationml.slide+xml"/>
  <Override PartName="/ppt/slides/slide2344.xml" ContentType="application/vnd.openxmlformats-officedocument.presentationml.slide+xml"/>
  <Override PartName="/ppt/slides/slide2345.xml" ContentType="application/vnd.openxmlformats-officedocument.presentationml.slide+xml"/>
  <Override PartName="/ppt/slides/slide2346.xml" ContentType="application/vnd.openxmlformats-officedocument.presentationml.slide+xml"/>
  <Override PartName="/ppt/slides/slide2354.xml" ContentType="application/vnd.openxmlformats-officedocument.presentationml.slide+xml"/>
  <Override PartName="/ppt/slides/slide2355.xml" ContentType="application/vnd.openxmlformats-officedocument.presentationml.slide+xml"/>
  <Override PartName="/ppt/slides/slide2356.xml" ContentType="application/vnd.openxmlformats-officedocument.presentationml.slide+xml"/>
  <Override PartName="/ppt/slides/slide2357.xml" ContentType="application/vnd.openxmlformats-officedocument.presentationml.slide+xml"/>
  <Override PartName="/ppt/slides/slide2353.xml" ContentType="application/vnd.openxmlformats-officedocument.presentationml.slide+xml"/>
  <Override PartName="/ppt/slides/slide2352.xml" ContentType="application/vnd.openxmlformats-officedocument.presentationml.slide+xml"/>
  <Override PartName="/ppt/slides/slide2351.xml" ContentType="application/vnd.openxmlformats-officedocument.presentationml.slide+xml"/>
  <Override PartName="/ppt/slides/slide2347.xml" ContentType="application/vnd.openxmlformats-officedocument.presentationml.slide+xml"/>
  <Override PartName="/ppt/slides/slide2348.xml" ContentType="application/vnd.openxmlformats-officedocument.presentationml.slide+xml"/>
  <Override PartName="/ppt/slides/slide2349.xml" ContentType="application/vnd.openxmlformats-officedocument.presentationml.slide+xml"/>
  <Override PartName="/ppt/slides/slide2350.xml" ContentType="application/vnd.openxmlformats-officedocument.presentationml.slide+xml"/>
  <Override PartName="/ppt/slides/slide2387.xml" ContentType="application/vnd.openxmlformats-officedocument.presentationml.slide+xml"/>
  <Override PartName="/ppt/slides/slide2388.xml" ContentType="application/vnd.openxmlformats-officedocument.presentationml.slide+xml"/>
  <Override PartName="/ppt/slides/slide2389.xml" ContentType="application/vnd.openxmlformats-officedocument.presentationml.slide+xml"/>
  <Override PartName="/ppt/slides/slide2426.xml" ContentType="application/vnd.openxmlformats-officedocument.presentationml.slide+xml"/>
  <Override PartName="/ppt/slides/slide2427.xml" ContentType="application/vnd.openxmlformats-officedocument.presentationml.slide+xml"/>
  <Override PartName="/ppt/slides/slide2428.xml" ContentType="application/vnd.openxmlformats-officedocument.presentationml.slide+xml"/>
  <Override PartName="/ppt/slides/slide2429.xml" ContentType="application/vnd.openxmlformats-officedocument.presentationml.slide+xml"/>
  <Override PartName="/ppt/slides/slide2430.xml" ContentType="application/vnd.openxmlformats-officedocument.presentationml.slide+xml"/>
  <Override PartName="/ppt/slides/slide2425.xml" ContentType="application/vnd.openxmlformats-officedocument.presentationml.slide+xml"/>
  <Override PartName="/ppt/slides/slide2424.xml" ContentType="application/vnd.openxmlformats-officedocument.presentationml.slide+xml"/>
  <Override PartName="/ppt/slides/slide2423.xml" ContentType="application/vnd.openxmlformats-officedocument.presentationml.slide+xml"/>
  <Override PartName="/ppt/slides/slide2419.xml" ContentType="application/vnd.openxmlformats-officedocument.presentationml.slide+xml"/>
  <Override PartName="/ppt/slides/slide2420.xml" ContentType="application/vnd.openxmlformats-officedocument.presentationml.slide+xml"/>
  <Override PartName="/ppt/slides/slide2421.xml" ContentType="application/vnd.openxmlformats-officedocument.presentationml.slide+xml"/>
  <Override PartName="/ppt/slides/slide2422.xml" ContentType="application/vnd.openxmlformats-officedocument.presentationml.slide+xml"/>
  <Override PartName="/ppt/slides/slide2431.xml" ContentType="application/vnd.openxmlformats-officedocument.presentationml.slide+xml"/>
  <Override PartName="/ppt/slides/slide2432.xml" ContentType="application/vnd.openxmlformats-officedocument.presentationml.slide+xml"/>
  <Override PartName="/ppt/slides/slide2433.xml" ContentType="application/vnd.openxmlformats-officedocument.presentationml.slide+xml"/>
  <Override PartName="/ppt/slides/slide2441.xml" ContentType="application/vnd.openxmlformats-officedocument.presentationml.slide+xml"/>
  <Override PartName="/ppt/slides/slide2442.xml" ContentType="application/vnd.openxmlformats-officedocument.presentationml.slide+xml"/>
  <Override PartName="/ppt/slides/slide2443.xml" ContentType="application/vnd.openxmlformats-officedocument.presentationml.slide+xml"/>
  <Override PartName="/ppt/slides/slide2444.xml" ContentType="application/vnd.openxmlformats-officedocument.presentationml.slide+xml"/>
  <Override PartName="/ppt/slides/slide2440.xml" ContentType="application/vnd.openxmlformats-officedocument.presentationml.slide+xml"/>
  <Override PartName="/ppt/slides/slide2439.xml" ContentType="application/vnd.openxmlformats-officedocument.presentationml.slide+xml"/>
  <Override PartName="/ppt/slides/slide2438.xml" ContentType="application/vnd.openxmlformats-officedocument.presentationml.slide+xml"/>
  <Override PartName="/ppt/slides/slide2434.xml" ContentType="application/vnd.openxmlformats-officedocument.presentationml.slide+xml"/>
  <Override PartName="/ppt/slides/slide2435.xml" ContentType="application/vnd.openxmlformats-officedocument.presentationml.slide+xml"/>
  <Override PartName="/ppt/slides/slide2436.xml" ContentType="application/vnd.openxmlformats-officedocument.presentationml.slide+xml"/>
  <Override PartName="/ppt/slides/slide2437.xml" ContentType="application/vnd.openxmlformats-officedocument.presentationml.slide+xml"/>
  <Override PartName="/ppt/slides/slide2418.xml" ContentType="application/vnd.openxmlformats-officedocument.presentationml.slide+xml"/>
  <Override PartName="/ppt/slides/slide2417.xml" ContentType="application/vnd.openxmlformats-officedocument.presentationml.slide+xml"/>
  <Override PartName="/ppt/slides/slide2416.xml" ContentType="application/vnd.openxmlformats-officedocument.presentationml.slide+xml"/>
  <Override PartName="/ppt/slides/slide2397.xml" ContentType="application/vnd.openxmlformats-officedocument.presentationml.slide+xml"/>
  <Override PartName="/ppt/slides/slide2398.xml" ContentType="application/vnd.openxmlformats-officedocument.presentationml.slide+xml"/>
  <Override PartName="/ppt/slides/slide2399.xml" ContentType="application/vnd.openxmlformats-officedocument.presentationml.slide+xml"/>
  <Override PartName="/ppt/slides/slide2400.xml" ContentType="application/vnd.openxmlformats-officedocument.presentationml.slide+xml"/>
  <Override PartName="/ppt/slides/slide2401.xml" ContentType="application/vnd.openxmlformats-officedocument.presentationml.slide+xml"/>
  <Override PartName="/ppt/slides/slide2396.xml" ContentType="application/vnd.openxmlformats-officedocument.presentationml.slide+xml"/>
  <Override PartName="/ppt/slides/slide2395.xml" ContentType="application/vnd.openxmlformats-officedocument.presentationml.slide+xml"/>
  <Override PartName="/ppt/slides/slide2394.xml" ContentType="application/vnd.openxmlformats-officedocument.presentationml.slide+xml"/>
  <Override PartName="/ppt/slides/slide2390.xml" ContentType="application/vnd.openxmlformats-officedocument.presentationml.slide+xml"/>
  <Override PartName="/ppt/slides/slide2391.xml" ContentType="application/vnd.openxmlformats-officedocument.presentationml.slide+xml"/>
  <Override PartName="/ppt/slides/slide2392.xml" ContentType="application/vnd.openxmlformats-officedocument.presentationml.slide+xml"/>
  <Override PartName="/ppt/slides/slide2393.xml" ContentType="application/vnd.openxmlformats-officedocument.presentationml.slide+xml"/>
  <Override PartName="/ppt/slides/slide2402.xml" ContentType="application/vnd.openxmlformats-officedocument.presentationml.slide+xml"/>
  <Override PartName="/ppt/slides/slide2403.xml" ContentType="application/vnd.openxmlformats-officedocument.presentationml.slide+xml"/>
  <Override PartName="/ppt/slides/slide2404.xml" ContentType="application/vnd.openxmlformats-officedocument.presentationml.slide+xml"/>
  <Override PartName="/ppt/slides/slide2412.xml" ContentType="application/vnd.openxmlformats-officedocument.presentationml.slide+xml"/>
  <Override PartName="/ppt/slides/slide2413.xml" ContentType="application/vnd.openxmlformats-officedocument.presentationml.slide+xml"/>
  <Override PartName="/ppt/slides/slide2414.xml" ContentType="application/vnd.openxmlformats-officedocument.presentationml.slide+xml"/>
  <Override PartName="/ppt/slides/slide2415.xml" ContentType="application/vnd.openxmlformats-officedocument.presentationml.slide+xml"/>
  <Override PartName="/ppt/slides/slide2411.xml" ContentType="application/vnd.openxmlformats-officedocument.presentationml.slide+xml"/>
  <Override PartName="/ppt/slides/slide2410.xml" ContentType="application/vnd.openxmlformats-officedocument.presentationml.slide+xml"/>
  <Override PartName="/ppt/slides/slide2409.xml" ContentType="application/vnd.openxmlformats-officedocument.presentationml.slide+xml"/>
  <Override PartName="/ppt/slides/slide2405.xml" ContentType="application/vnd.openxmlformats-officedocument.presentationml.slide+xml"/>
  <Override PartName="/ppt/slides/slide2406.xml" ContentType="application/vnd.openxmlformats-officedocument.presentationml.slide+xml"/>
  <Override PartName="/ppt/slides/slide2407.xml" ContentType="application/vnd.openxmlformats-officedocument.presentationml.slide+xml"/>
  <Override PartName="/ppt/slides/slide2408.xml" ContentType="application/vnd.openxmlformats-officedocument.presentationml.slide+xml"/>
  <Override PartName="/ppt/slides/slide2561.xml" ContentType="application/vnd.openxmlformats-officedocument.presentationml.slide+xml"/>
  <Override PartName="/ppt/slides/slide2562.xml" ContentType="application/vnd.openxmlformats-officedocument.presentationml.slide+xml"/>
  <Override PartName="/ppt/slides/slide2563.xml" ContentType="application/vnd.openxmlformats-officedocument.presentationml.slide+xml"/>
  <Override PartName="/ppt/slides/slide2715.xml" ContentType="application/vnd.openxmlformats-officedocument.presentationml.slide+xml"/>
  <Override PartName="/ppt/slides/slide2716.xml" ContentType="application/vnd.openxmlformats-officedocument.presentationml.slide+xml"/>
  <Override PartName="/ppt/slides/slide2717.xml" ContentType="application/vnd.openxmlformats-officedocument.presentationml.slide+xml"/>
  <Override PartName="/ppt/slides/slide2718.xml" ContentType="application/vnd.openxmlformats-officedocument.presentationml.slide+xml"/>
  <Override PartName="/ppt/slides/slide2719.xml" ContentType="application/vnd.openxmlformats-officedocument.presentationml.slide+xml"/>
  <Override PartName="/ppt/slides/slide2714.xml" ContentType="application/vnd.openxmlformats-officedocument.presentationml.slide+xml"/>
  <Override PartName="/ppt/slides/slide2713.xml" ContentType="application/vnd.openxmlformats-officedocument.presentationml.slide+xml"/>
  <Override PartName="/ppt/slides/slide2712.xml" ContentType="application/vnd.openxmlformats-officedocument.presentationml.slide+xml"/>
  <Override PartName="/ppt/slides/slide2708.xml" ContentType="application/vnd.openxmlformats-officedocument.presentationml.slide+xml"/>
  <Override PartName="/ppt/slides/slide2709.xml" ContentType="application/vnd.openxmlformats-officedocument.presentationml.slide+xml"/>
  <Override PartName="/ppt/slides/slide2710.xml" ContentType="application/vnd.openxmlformats-officedocument.presentationml.slide+xml"/>
  <Override PartName="/ppt/slides/slide2711.xml" ContentType="application/vnd.openxmlformats-officedocument.presentationml.slide+xml"/>
  <Override PartName="/ppt/slides/slide2720.xml" ContentType="application/vnd.openxmlformats-officedocument.presentationml.slide+xml"/>
  <Override PartName="/ppt/slides/slide2721.xml" ContentType="application/vnd.openxmlformats-officedocument.presentationml.slide+xml"/>
  <Override PartName="/ppt/slides/slide2722.xml" ContentType="application/vnd.openxmlformats-officedocument.presentationml.slide+xml"/>
  <Override PartName="/ppt/slides/slide2730.xml" ContentType="application/vnd.openxmlformats-officedocument.presentationml.slide+xml"/>
  <Override PartName="/ppt/slides/slide2731.xml" ContentType="application/vnd.openxmlformats-officedocument.presentationml.slide+xml"/>
  <Override PartName="/ppt/slides/slide2732.xml" ContentType="application/vnd.openxmlformats-officedocument.presentationml.slide+xml"/>
  <Override PartName="/ppt/slides/slide2733.xml" ContentType="application/vnd.openxmlformats-officedocument.presentationml.slide+xml"/>
  <Override PartName="/ppt/slides/slide2729.xml" ContentType="application/vnd.openxmlformats-officedocument.presentationml.slide+xml"/>
  <Override PartName="/ppt/slides/slide2728.xml" ContentType="application/vnd.openxmlformats-officedocument.presentationml.slide+xml"/>
  <Override PartName="/ppt/slides/slide2727.xml" ContentType="application/vnd.openxmlformats-officedocument.presentationml.slide+xml"/>
  <Override PartName="/ppt/slides/slide2723.xml" ContentType="application/vnd.openxmlformats-officedocument.presentationml.slide+xml"/>
  <Override PartName="/ppt/slides/slide2724.xml" ContentType="application/vnd.openxmlformats-officedocument.presentationml.slide+xml"/>
  <Override PartName="/ppt/slides/slide2725.xml" ContentType="application/vnd.openxmlformats-officedocument.presentationml.slide+xml"/>
  <Override PartName="/ppt/slides/slide2726.xml" ContentType="application/vnd.openxmlformats-officedocument.presentationml.slide+xml"/>
  <Override PartName="/ppt/slides/slide2707.xml" ContentType="application/vnd.openxmlformats-officedocument.presentationml.slide+xml"/>
  <Override PartName="/ppt/slides/slide2706.xml" ContentType="application/vnd.openxmlformats-officedocument.presentationml.slide+xml"/>
  <Override PartName="/ppt/slides/slide2705.xml" ContentType="application/vnd.openxmlformats-officedocument.presentationml.slide+xml"/>
  <Override PartName="/ppt/slides/slide2686.xml" ContentType="application/vnd.openxmlformats-officedocument.presentationml.slide+xml"/>
  <Override PartName="/ppt/slides/slide2687.xml" ContentType="application/vnd.openxmlformats-officedocument.presentationml.slide+xml"/>
  <Override PartName="/ppt/slides/slide2688.xml" ContentType="application/vnd.openxmlformats-officedocument.presentationml.slide+xml"/>
  <Override PartName="/ppt/slides/slide2689.xml" ContentType="application/vnd.openxmlformats-officedocument.presentationml.slide+xml"/>
  <Override PartName="/ppt/slides/slide2690.xml" ContentType="application/vnd.openxmlformats-officedocument.presentationml.slide+xml"/>
  <Override PartName="/ppt/slides/slide2685.xml" ContentType="application/vnd.openxmlformats-officedocument.presentationml.slide+xml"/>
  <Override PartName="/ppt/slides/slide2684.xml" ContentType="application/vnd.openxmlformats-officedocument.presentationml.slide+xml"/>
  <Override PartName="/ppt/slides/slide2683.xml" ContentType="application/vnd.openxmlformats-officedocument.presentationml.slide+xml"/>
  <Override PartName="/ppt/slides/slide2679.xml" ContentType="application/vnd.openxmlformats-officedocument.presentationml.slide+xml"/>
  <Override PartName="/ppt/slides/slide2680.xml" ContentType="application/vnd.openxmlformats-officedocument.presentationml.slide+xml"/>
  <Override PartName="/ppt/slides/slide2681.xml" ContentType="application/vnd.openxmlformats-officedocument.presentationml.slide+xml"/>
  <Override PartName="/ppt/slides/slide2682.xml" ContentType="application/vnd.openxmlformats-officedocument.presentationml.slide+xml"/>
  <Override PartName="/ppt/slides/slide2691.xml" ContentType="application/vnd.openxmlformats-officedocument.presentationml.slide+xml"/>
  <Override PartName="/ppt/slides/slide2692.xml" ContentType="application/vnd.openxmlformats-officedocument.presentationml.slide+xml"/>
  <Override PartName="/ppt/slides/slide2693.xml" ContentType="application/vnd.openxmlformats-officedocument.presentationml.slide+xml"/>
  <Override PartName="/ppt/slides/slide2701.xml" ContentType="application/vnd.openxmlformats-officedocument.presentationml.slide+xml"/>
  <Override PartName="/ppt/slides/slide2702.xml" ContentType="application/vnd.openxmlformats-officedocument.presentationml.slide+xml"/>
  <Override PartName="/ppt/slides/slide2703.xml" ContentType="application/vnd.openxmlformats-officedocument.presentationml.slide+xml"/>
  <Override PartName="/ppt/slides/slide2704.xml" ContentType="application/vnd.openxmlformats-officedocument.presentationml.slide+xml"/>
  <Override PartName="/ppt/slides/slide2700.xml" ContentType="application/vnd.openxmlformats-officedocument.presentationml.slide+xml"/>
  <Override PartName="/ppt/slides/slide2699.xml" ContentType="application/vnd.openxmlformats-officedocument.presentationml.slide+xml"/>
  <Override PartName="/ppt/slides/slide2698.xml" ContentType="application/vnd.openxmlformats-officedocument.presentationml.slide+xml"/>
  <Override PartName="/ppt/slides/slide2694.xml" ContentType="application/vnd.openxmlformats-officedocument.presentationml.slide+xml"/>
  <Override PartName="/ppt/slides/slide2695.xml" ContentType="application/vnd.openxmlformats-officedocument.presentationml.slide+xml"/>
  <Override PartName="/ppt/slides/slide2696.xml" ContentType="application/vnd.openxmlformats-officedocument.presentationml.slide+xml"/>
  <Override PartName="/ppt/slides/slide2697.xml" ContentType="application/vnd.openxmlformats-officedocument.presentationml.slide+xml"/>
  <Override PartName="/ppt/slides/slide2734.xml" ContentType="application/vnd.openxmlformats-officedocument.presentationml.slide+xml"/>
  <Override PartName="/ppt/slides/slide2735.xml" ContentType="application/vnd.openxmlformats-officedocument.presentationml.slide+xml"/>
  <Override PartName="/ppt/slides/slide2736.xml" ContentType="application/vnd.openxmlformats-officedocument.presentationml.slide+xml"/>
  <Override PartName="/ppt/slides/slide2773.xml" ContentType="application/vnd.openxmlformats-officedocument.presentationml.slide+xml"/>
  <Override PartName="/ppt/slides/slide2774.xml" ContentType="application/vnd.openxmlformats-officedocument.presentationml.slide+xml"/>
  <Override PartName="/ppt/slides/slide2775.xml" ContentType="application/vnd.openxmlformats-officedocument.presentationml.slide+xml"/>
  <Override PartName="/ppt/slides/slide2776.xml" ContentType="application/vnd.openxmlformats-officedocument.presentationml.slide+xml"/>
  <Override PartName="/ppt/slides/slide2777.xml" ContentType="application/vnd.openxmlformats-officedocument.presentationml.slide+xml"/>
  <Override PartName="/ppt/slides/slide2772.xml" ContentType="application/vnd.openxmlformats-officedocument.presentationml.slide+xml"/>
  <Override PartName="/ppt/slides/slide2771.xml" ContentType="application/vnd.openxmlformats-officedocument.presentationml.slide+xml"/>
  <Override PartName="/ppt/slides/slide2770.xml" ContentType="application/vnd.openxmlformats-officedocument.presentationml.slide+xml"/>
  <Override PartName="/ppt/slides/slide2766.xml" ContentType="application/vnd.openxmlformats-officedocument.presentationml.slide+xml"/>
  <Override PartName="/ppt/slides/slide2767.xml" ContentType="application/vnd.openxmlformats-officedocument.presentationml.slide+xml"/>
  <Override PartName="/ppt/slides/slide2768.xml" ContentType="application/vnd.openxmlformats-officedocument.presentationml.slide+xml"/>
  <Override PartName="/ppt/slides/slide2769.xml" ContentType="application/vnd.openxmlformats-officedocument.presentationml.slide+xml"/>
  <Override PartName="/ppt/slides/slide2778.xml" ContentType="application/vnd.openxmlformats-officedocument.presentationml.slide+xml"/>
  <Override PartName="/ppt/slides/slide2779.xml" ContentType="application/vnd.openxmlformats-officedocument.presentationml.slide+xml"/>
  <Override PartName="/ppt/slides/slide2780.xml" ContentType="application/vnd.openxmlformats-officedocument.presentationml.slide+xml"/>
  <Override PartName="/ppt/slides/slide2788.xml" ContentType="application/vnd.openxmlformats-officedocument.presentationml.slide+xml"/>
  <Override PartName="/ppt/slides/slide2789.xml" ContentType="application/vnd.openxmlformats-officedocument.presentationml.slide+xml"/>
  <Override PartName="/ppt/slides/slide2790.xml" ContentType="application/vnd.openxmlformats-officedocument.presentationml.slide+xml"/>
  <Override PartName="/ppt/slides/slide2791.xml" ContentType="application/vnd.openxmlformats-officedocument.presentationml.slide+xml"/>
  <Override PartName="/ppt/slides/slide2787.xml" ContentType="application/vnd.openxmlformats-officedocument.presentationml.slide+xml"/>
  <Override PartName="/ppt/slides/slide2786.xml" ContentType="application/vnd.openxmlformats-officedocument.presentationml.slide+xml"/>
  <Override PartName="/ppt/slides/slide2785.xml" ContentType="application/vnd.openxmlformats-officedocument.presentationml.slide+xml"/>
  <Override PartName="/ppt/slides/slide2781.xml" ContentType="application/vnd.openxmlformats-officedocument.presentationml.slide+xml"/>
  <Override PartName="/ppt/slides/slide2782.xml" ContentType="application/vnd.openxmlformats-officedocument.presentationml.slide+xml"/>
  <Override PartName="/ppt/slides/slide2783.xml" ContentType="application/vnd.openxmlformats-officedocument.presentationml.slide+xml"/>
  <Override PartName="/ppt/slides/slide2784.xml" ContentType="application/vnd.openxmlformats-officedocument.presentationml.slide+xml"/>
  <Override PartName="/ppt/slides/slide2765.xml" ContentType="application/vnd.openxmlformats-officedocument.presentationml.slide+xml"/>
  <Override PartName="/ppt/slides/slide2764.xml" ContentType="application/vnd.openxmlformats-officedocument.presentationml.slide+xml"/>
  <Override PartName="/ppt/slides/slide2763.xml" ContentType="application/vnd.openxmlformats-officedocument.presentationml.slide+xml"/>
  <Override PartName="/ppt/slides/slide2744.xml" ContentType="application/vnd.openxmlformats-officedocument.presentationml.slide+xml"/>
  <Override PartName="/ppt/slides/slide2745.xml" ContentType="application/vnd.openxmlformats-officedocument.presentationml.slide+xml"/>
  <Override PartName="/ppt/slides/slide2746.xml" ContentType="application/vnd.openxmlformats-officedocument.presentationml.slide+xml"/>
  <Override PartName="/ppt/slides/slide2747.xml" ContentType="application/vnd.openxmlformats-officedocument.presentationml.slide+xml"/>
  <Override PartName="/ppt/slides/slide2748.xml" ContentType="application/vnd.openxmlformats-officedocument.presentationml.slide+xml"/>
  <Override PartName="/ppt/slides/slide2743.xml" ContentType="application/vnd.openxmlformats-officedocument.presentationml.slide+xml"/>
  <Override PartName="/ppt/slides/slide2742.xml" ContentType="application/vnd.openxmlformats-officedocument.presentationml.slide+xml"/>
  <Override PartName="/ppt/slides/slide2741.xml" ContentType="application/vnd.openxmlformats-officedocument.presentationml.slide+xml"/>
  <Override PartName="/ppt/slides/slide2737.xml" ContentType="application/vnd.openxmlformats-officedocument.presentationml.slide+xml"/>
  <Override PartName="/ppt/slides/slide2738.xml" ContentType="application/vnd.openxmlformats-officedocument.presentationml.slide+xml"/>
  <Override PartName="/ppt/slides/slide2739.xml" ContentType="application/vnd.openxmlformats-officedocument.presentationml.slide+xml"/>
  <Override PartName="/ppt/slides/slide2740.xml" ContentType="application/vnd.openxmlformats-officedocument.presentationml.slide+xml"/>
  <Override PartName="/ppt/slides/slide2749.xml" ContentType="application/vnd.openxmlformats-officedocument.presentationml.slide+xml"/>
  <Override PartName="/ppt/slides/slide2750.xml" ContentType="application/vnd.openxmlformats-officedocument.presentationml.slide+xml"/>
  <Override PartName="/ppt/slides/slide2751.xml" ContentType="application/vnd.openxmlformats-officedocument.presentationml.slide+xml"/>
  <Override PartName="/ppt/slides/slide2759.xml" ContentType="application/vnd.openxmlformats-officedocument.presentationml.slide+xml"/>
  <Override PartName="/ppt/slides/slide2760.xml" ContentType="application/vnd.openxmlformats-officedocument.presentationml.slide+xml"/>
  <Override PartName="/ppt/slides/slide2761.xml" ContentType="application/vnd.openxmlformats-officedocument.presentationml.slide+xml"/>
  <Override PartName="/ppt/slides/slide2762.xml" ContentType="application/vnd.openxmlformats-officedocument.presentationml.slide+xml"/>
  <Override PartName="/ppt/slides/slide2758.xml" ContentType="application/vnd.openxmlformats-officedocument.presentationml.slide+xml"/>
  <Override PartName="/ppt/slides/slide2757.xml" ContentType="application/vnd.openxmlformats-officedocument.presentationml.slide+xml"/>
  <Override PartName="/ppt/slides/slide2756.xml" ContentType="application/vnd.openxmlformats-officedocument.presentationml.slide+xml"/>
  <Override PartName="/ppt/slides/slide2752.xml" ContentType="application/vnd.openxmlformats-officedocument.presentationml.slide+xml"/>
  <Override PartName="/ppt/slides/slide2753.xml" ContentType="application/vnd.openxmlformats-officedocument.presentationml.slide+xml"/>
  <Override PartName="/ppt/slides/slide2754.xml" ContentType="application/vnd.openxmlformats-officedocument.presentationml.slide+xml"/>
  <Override PartName="/ppt/slides/slide2755.xml" ContentType="application/vnd.openxmlformats-officedocument.presentationml.slide+xml"/>
  <Override PartName="/ppt/slides/slide2678.xml" ContentType="application/vnd.openxmlformats-officedocument.presentationml.slide+xml"/>
  <Override PartName="/ppt/slides/slide2677.xml" ContentType="application/vnd.openxmlformats-officedocument.presentationml.slide+xml"/>
  <Override PartName="/ppt/slides/slide2676.xml" ContentType="application/vnd.openxmlformats-officedocument.presentationml.slide+xml"/>
  <Override PartName="/ppt/slides/slide2600.xml" ContentType="application/vnd.openxmlformats-officedocument.presentationml.slide+xml"/>
  <Override PartName="/ppt/slides/slide2601.xml" ContentType="application/vnd.openxmlformats-officedocument.presentationml.slide+xml"/>
  <Override PartName="/ppt/slides/slide2602.xml" ContentType="application/vnd.openxmlformats-officedocument.presentationml.slide+xml"/>
  <Override PartName="/ppt/slides/slide2603.xml" ContentType="application/vnd.openxmlformats-officedocument.presentationml.slide+xml"/>
  <Override PartName="/ppt/slides/slide2604.xml" ContentType="application/vnd.openxmlformats-officedocument.presentationml.slide+xml"/>
  <Override PartName="/ppt/slides/slide2599.xml" ContentType="application/vnd.openxmlformats-officedocument.presentationml.slide+xml"/>
  <Override PartName="/ppt/slides/slide2598.xml" ContentType="application/vnd.openxmlformats-officedocument.presentationml.slide+xml"/>
  <Override PartName="/ppt/slides/slide2597.xml" ContentType="application/vnd.openxmlformats-officedocument.presentationml.slide+xml"/>
  <Override PartName="/ppt/slides/slide2593.xml" ContentType="application/vnd.openxmlformats-officedocument.presentationml.slide+xml"/>
  <Override PartName="/ppt/slides/slide2594.xml" ContentType="application/vnd.openxmlformats-officedocument.presentationml.slide+xml"/>
  <Override PartName="/ppt/slides/slide2595.xml" ContentType="application/vnd.openxmlformats-officedocument.presentationml.slide+xml"/>
  <Override PartName="/ppt/slides/slide2596.xml" ContentType="application/vnd.openxmlformats-officedocument.presentationml.slide+xml"/>
  <Override PartName="/ppt/slides/slide2605.xml" ContentType="application/vnd.openxmlformats-officedocument.presentationml.slide+xml"/>
  <Override PartName="/ppt/slides/slide2606.xml" ContentType="application/vnd.openxmlformats-officedocument.presentationml.slide+xml"/>
  <Override PartName="/ppt/slides/slide2607.xml" ContentType="application/vnd.openxmlformats-officedocument.presentationml.slide+xml"/>
  <Override PartName="/ppt/slides/slide2615.xml" ContentType="application/vnd.openxmlformats-officedocument.presentationml.slide+xml"/>
  <Override PartName="/ppt/slides/slide2616.xml" ContentType="application/vnd.openxmlformats-officedocument.presentationml.slide+xml"/>
  <Override PartName="/ppt/slides/slide2617.xml" ContentType="application/vnd.openxmlformats-officedocument.presentationml.slide+xml"/>
  <Override PartName="/ppt/slides/slide2618.xml" ContentType="application/vnd.openxmlformats-officedocument.presentationml.slide+xml"/>
  <Override PartName="/ppt/slides/slide2614.xml" ContentType="application/vnd.openxmlformats-officedocument.presentationml.slide+xml"/>
  <Override PartName="/ppt/slides/slide2613.xml" ContentType="application/vnd.openxmlformats-officedocument.presentationml.slide+xml"/>
  <Override PartName="/ppt/slides/slide2612.xml" ContentType="application/vnd.openxmlformats-officedocument.presentationml.slide+xml"/>
  <Override PartName="/ppt/slides/slide2608.xml" ContentType="application/vnd.openxmlformats-officedocument.presentationml.slide+xml"/>
  <Override PartName="/ppt/slides/slide2609.xml" ContentType="application/vnd.openxmlformats-officedocument.presentationml.slide+xml"/>
  <Override PartName="/ppt/slides/slide2610.xml" ContentType="application/vnd.openxmlformats-officedocument.presentationml.slide+xml"/>
  <Override PartName="/ppt/slides/slide2611.xml" ContentType="application/vnd.openxmlformats-officedocument.presentationml.slide+xml"/>
  <Override PartName="/ppt/slides/slide2592.xml" ContentType="application/vnd.openxmlformats-officedocument.presentationml.slide+xml"/>
  <Override PartName="/ppt/slides/slide2591.xml" ContentType="application/vnd.openxmlformats-officedocument.presentationml.slide+xml"/>
  <Override PartName="/ppt/slides/slide2590.xml" ContentType="application/vnd.openxmlformats-officedocument.presentationml.slide+xml"/>
  <Override PartName="/ppt/slides/slide2571.xml" ContentType="application/vnd.openxmlformats-officedocument.presentationml.slide+xml"/>
  <Override PartName="/ppt/slides/slide2572.xml" ContentType="application/vnd.openxmlformats-officedocument.presentationml.slide+xml"/>
  <Override PartName="/ppt/slides/slide2573.xml" ContentType="application/vnd.openxmlformats-officedocument.presentationml.slide+xml"/>
  <Override PartName="/ppt/slides/slide2574.xml" ContentType="application/vnd.openxmlformats-officedocument.presentationml.slide+xml"/>
  <Override PartName="/ppt/slides/slide2575.xml" ContentType="application/vnd.openxmlformats-officedocument.presentationml.slide+xml"/>
  <Override PartName="/ppt/slides/slide2570.xml" ContentType="application/vnd.openxmlformats-officedocument.presentationml.slide+xml"/>
  <Override PartName="/ppt/slides/slide2569.xml" ContentType="application/vnd.openxmlformats-officedocument.presentationml.slide+xml"/>
  <Override PartName="/ppt/slides/slide2568.xml" ContentType="application/vnd.openxmlformats-officedocument.presentationml.slide+xml"/>
  <Override PartName="/ppt/slides/slide2564.xml" ContentType="application/vnd.openxmlformats-officedocument.presentationml.slide+xml"/>
  <Override PartName="/ppt/slides/slide2565.xml" ContentType="application/vnd.openxmlformats-officedocument.presentationml.slide+xml"/>
  <Override PartName="/ppt/slides/slide2566.xml" ContentType="application/vnd.openxmlformats-officedocument.presentationml.slide+xml"/>
  <Override PartName="/ppt/slides/slide2567.xml" ContentType="application/vnd.openxmlformats-officedocument.presentationml.slide+xml"/>
  <Override PartName="/ppt/slides/slide2576.xml" ContentType="application/vnd.openxmlformats-officedocument.presentationml.slide+xml"/>
  <Override PartName="/ppt/slides/slide2577.xml" ContentType="application/vnd.openxmlformats-officedocument.presentationml.slide+xml"/>
  <Override PartName="/ppt/slides/slide2578.xml" ContentType="application/vnd.openxmlformats-officedocument.presentationml.slide+xml"/>
  <Override PartName="/ppt/slides/slide2586.xml" ContentType="application/vnd.openxmlformats-officedocument.presentationml.slide+xml"/>
  <Override PartName="/ppt/slides/slide2587.xml" ContentType="application/vnd.openxmlformats-officedocument.presentationml.slide+xml"/>
  <Override PartName="/ppt/slides/slide2588.xml" ContentType="application/vnd.openxmlformats-officedocument.presentationml.slide+xml"/>
  <Override PartName="/ppt/slides/slide2589.xml" ContentType="application/vnd.openxmlformats-officedocument.presentationml.slide+xml"/>
  <Override PartName="/ppt/slides/slide2585.xml" ContentType="application/vnd.openxmlformats-officedocument.presentationml.slide+xml"/>
  <Override PartName="/ppt/slides/slide2584.xml" ContentType="application/vnd.openxmlformats-officedocument.presentationml.slide+xml"/>
  <Override PartName="/ppt/slides/slide2583.xml" ContentType="application/vnd.openxmlformats-officedocument.presentationml.slide+xml"/>
  <Override PartName="/ppt/slides/slide2579.xml" ContentType="application/vnd.openxmlformats-officedocument.presentationml.slide+xml"/>
  <Override PartName="/ppt/slides/slide2580.xml" ContentType="application/vnd.openxmlformats-officedocument.presentationml.slide+xml"/>
  <Override PartName="/ppt/slides/slide2581.xml" ContentType="application/vnd.openxmlformats-officedocument.presentationml.slide+xml"/>
  <Override PartName="/ppt/slides/slide2582.xml" ContentType="application/vnd.openxmlformats-officedocument.presentationml.slide+xml"/>
  <Override PartName="/ppt/slides/slide2619.xml" ContentType="application/vnd.openxmlformats-officedocument.presentationml.slide+xml"/>
  <Override PartName="/ppt/slides/slide2620.xml" ContentType="application/vnd.openxmlformats-officedocument.presentationml.slide+xml"/>
  <Override PartName="/ppt/slides/slide2621.xml" ContentType="application/vnd.openxmlformats-officedocument.presentationml.slide+xml"/>
  <Override PartName="/ppt/slides/slide2657.xml" ContentType="application/vnd.openxmlformats-officedocument.presentationml.slide+xml"/>
  <Override PartName="/ppt/slides/slide2658.xml" ContentType="application/vnd.openxmlformats-officedocument.presentationml.slide+xml"/>
  <Override PartName="/ppt/slides/slide2659.xml" ContentType="application/vnd.openxmlformats-officedocument.presentationml.slide+xml"/>
  <Override PartName="/ppt/slides/slide2660.xml" ContentType="application/vnd.openxmlformats-officedocument.presentationml.slide+xml"/>
  <Override PartName="/ppt/slides/slide2661.xml" ContentType="application/vnd.openxmlformats-officedocument.presentationml.slide+xml"/>
  <Override PartName="/ppt/slides/slide2656.xml" ContentType="application/vnd.openxmlformats-officedocument.presentationml.slide+xml"/>
  <Override PartName="/ppt/slides/slide2655.xml" ContentType="application/vnd.openxmlformats-officedocument.presentationml.slide+xml"/>
  <Override PartName="/ppt/slides/slide2654.xml" ContentType="application/vnd.openxmlformats-officedocument.presentationml.slide+xml"/>
  <Override PartName="/ppt/slides/slide2650.xml" ContentType="application/vnd.openxmlformats-officedocument.presentationml.slide+xml"/>
  <Override PartName="/ppt/slides/slide2651.xml" ContentType="application/vnd.openxmlformats-officedocument.presentationml.slide+xml"/>
  <Override PartName="/ppt/slides/slide2652.xml" ContentType="application/vnd.openxmlformats-officedocument.presentationml.slide+xml"/>
  <Override PartName="/ppt/slides/slide2653.xml" ContentType="application/vnd.openxmlformats-officedocument.presentationml.slide+xml"/>
  <Override PartName="/ppt/slides/slide2662.xml" ContentType="application/vnd.openxmlformats-officedocument.presentationml.slide+xml"/>
  <Override PartName="/ppt/slides/slide2663.xml" ContentType="application/vnd.openxmlformats-officedocument.presentationml.slide+xml"/>
  <Override PartName="/ppt/slides/slide2664.xml" ContentType="application/vnd.openxmlformats-officedocument.presentationml.slide+xml"/>
  <Override PartName="/ppt/slides/slide2672.xml" ContentType="application/vnd.openxmlformats-officedocument.presentationml.slide+xml"/>
  <Override PartName="/ppt/slides/slide2673.xml" ContentType="application/vnd.openxmlformats-officedocument.presentationml.slide+xml"/>
  <Override PartName="/ppt/slides/slide2674.xml" ContentType="application/vnd.openxmlformats-officedocument.presentationml.slide+xml"/>
  <Override PartName="/ppt/slides/slide2675.xml" ContentType="application/vnd.openxmlformats-officedocument.presentationml.slide+xml"/>
  <Override PartName="/ppt/slides/slide2671.xml" ContentType="application/vnd.openxmlformats-officedocument.presentationml.slide+xml"/>
  <Override PartName="/ppt/slides/slide2670.xml" ContentType="application/vnd.openxmlformats-officedocument.presentationml.slide+xml"/>
  <Override PartName="/ppt/slides/slide2669.xml" ContentType="application/vnd.openxmlformats-officedocument.presentationml.slide+xml"/>
  <Override PartName="/ppt/slides/slide2665.xml" ContentType="application/vnd.openxmlformats-officedocument.presentationml.slide+xml"/>
  <Override PartName="/ppt/slides/slide2666.xml" ContentType="application/vnd.openxmlformats-officedocument.presentationml.slide+xml"/>
  <Override PartName="/ppt/slides/slide2667.xml" ContentType="application/vnd.openxmlformats-officedocument.presentationml.slide+xml"/>
  <Override PartName="/ppt/slides/slide2668.xml" ContentType="application/vnd.openxmlformats-officedocument.presentationml.slide+xml"/>
  <Override PartName="/ppt/slides/slide2649.xml" ContentType="application/vnd.openxmlformats-officedocument.presentationml.slide+xml"/>
  <Override PartName="/ppt/slides/slide2648.xml" ContentType="application/vnd.openxmlformats-officedocument.presentationml.slide+xml"/>
  <Override PartName="/ppt/slides/slide2647.xml" ContentType="application/vnd.openxmlformats-officedocument.presentationml.slide+xml"/>
  <Override PartName="/ppt/slides/slide2629.xml" ContentType="application/vnd.openxmlformats-officedocument.presentationml.slide+xml"/>
  <Override PartName="/ppt/slides/slide2630.xml" ContentType="application/vnd.openxmlformats-officedocument.presentationml.slide+xml"/>
  <Override PartName="/ppt/slides/slide2631.xml" ContentType="application/vnd.openxmlformats-officedocument.presentationml.slide+xml"/>
  <Override PartName="/ppt/slides/slide2632.xml" ContentType="application/vnd.openxmlformats-officedocument.presentationml.slide+xml"/>
  <Override PartName="/ppt/slides/slide2628.xml" ContentType="application/vnd.openxmlformats-officedocument.presentationml.slide+xml"/>
  <Override PartName="/ppt/slides/slide2627.xml" ContentType="application/vnd.openxmlformats-officedocument.presentationml.slide+xml"/>
  <Override PartName="/ppt/slides/slide2626.xml" ContentType="application/vnd.openxmlformats-officedocument.presentationml.slide+xml"/>
  <Override PartName="/ppt/slides/slide2622.xml" ContentType="application/vnd.openxmlformats-officedocument.presentationml.slide+xml"/>
  <Override PartName="/ppt/slides/slide2623.xml" ContentType="application/vnd.openxmlformats-officedocument.presentationml.slide+xml"/>
  <Override PartName="/ppt/slides/slide2624.xml" ContentType="application/vnd.openxmlformats-officedocument.presentationml.slide+xml"/>
  <Override PartName="/ppt/slides/slide2625.xml" ContentType="application/vnd.openxmlformats-officedocument.presentationml.slide+xml"/>
  <Override PartName="/ppt/slides/slide2633.xml" ContentType="application/vnd.openxmlformats-officedocument.presentationml.slide+xml"/>
  <Override PartName="/ppt/slides/slide2634.xml" ContentType="application/vnd.openxmlformats-officedocument.presentationml.slide+xml"/>
  <Override PartName="/ppt/slides/slide2635.xml" ContentType="application/vnd.openxmlformats-officedocument.presentationml.slide+xml"/>
  <Override PartName="/ppt/slides/slide2643.xml" ContentType="application/vnd.openxmlformats-officedocument.presentationml.slide+xml"/>
  <Override PartName="/ppt/slides/slide2644.xml" ContentType="application/vnd.openxmlformats-officedocument.presentationml.slide+xml"/>
  <Override PartName="/ppt/slides/slide2645.xml" ContentType="application/vnd.openxmlformats-officedocument.presentationml.slide+xml"/>
  <Override PartName="/ppt/slides/slide2646.xml" ContentType="application/vnd.openxmlformats-officedocument.presentationml.slide+xml"/>
  <Override PartName="/ppt/slides/slide2642.xml" ContentType="application/vnd.openxmlformats-officedocument.presentationml.slide+xml"/>
  <Override PartName="/ppt/slides/slide2641.xml" ContentType="application/vnd.openxmlformats-officedocument.presentationml.slide+xml"/>
  <Override PartName="/ppt/slides/slide2640.xml" ContentType="application/vnd.openxmlformats-officedocument.presentationml.slide+xml"/>
  <Override PartName="/ppt/slides/slide2636.xml" ContentType="application/vnd.openxmlformats-officedocument.presentationml.slide+xml"/>
  <Override PartName="/ppt/slides/slide2637.xml" ContentType="application/vnd.openxmlformats-officedocument.presentationml.slide+xml"/>
  <Override PartName="/ppt/slides/slide2638.xml" ContentType="application/vnd.openxmlformats-officedocument.presentationml.slide+xml"/>
  <Override PartName="/ppt/slides/slide2639.xml" ContentType="application/vnd.openxmlformats-officedocument.presentationml.slide+xml"/>
  <Override PartName="/ppt/slides/slide2331.xml" ContentType="application/vnd.openxmlformats-officedocument.presentationml.slide+xml"/>
  <Override PartName="/ppt/slides/slide2330.xml" ContentType="application/vnd.openxmlformats-officedocument.presentationml.slide+xml"/>
  <Override PartName="/ppt/slides/slide2329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0.xml" ContentType="application/vnd.openxmlformats-officedocument.presentationml.slide+xml"/>
  <Override PartName="/ppt/slides/slide2019.xml" ContentType="application/vnd.openxmlformats-officedocument.presentationml.slide+xml"/>
  <Override PartName="/ppt/slides/slide2018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35.xml" ContentType="application/vnd.openxmlformats-officedocument.presentationml.slide+xml"/>
  <Override PartName="/ppt/slides/slide2034.xml" ContentType="application/vnd.openxmlformats-officedocument.presentationml.slide+xml"/>
  <Override PartName="/ppt/slides/slide2033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13.xml" ContentType="application/vnd.openxmlformats-officedocument.presentationml.slide+xml"/>
  <Override PartName="/ppt/slides/slide2012.xml" ContentType="application/vnd.openxmlformats-officedocument.presentationml.slide+xml"/>
  <Override PartName="/ppt/slides/slide201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1.xml" ContentType="application/vnd.openxmlformats-officedocument.presentationml.slide+xml"/>
  <Override PartName="/ppt/slides/slide1990.xml" ContentType="application/vnd.openxmlformats-officedocument.presentationml.slide+xml"/>
  <Override PartName="/ppt/slides/slide1989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06.xml" ContentType="application/vnd.openxmlformats-officedocument.presentationml.slide+xml"/>
  <Override PartName="/ppt/slides/slide2005.xml" ContentType="application/vnd.openxmlformats-officedocument.presentationml.slide+xml"/>
  <Override PartName="/ppt/slides/slide2004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78.xml" ContentType="application/vnd.openxmlformats-officedocument.presentationml.slide+xml"/>
  <Override PartName="/ppt/slides/slide2077.xml" ContentType="application/vnd.openxmlformats-officedocument.presentationml.slide+xml"/>
  <Override PartName="/ppt/slides/slide2076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3.xml" ContentType="application/vnd.openxmlformats-officedocument.presentationml.slide+xml"/>
  <Override PartName="/ppt/slides/slide2092.xml" ContentType="application/vnd.openxmlformats-officedocument.presentationml.slide+xml"/>
  <Override PartName="/ppt/slides/slide2091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71.xml" ContentType="application/vnd.openxmlformats-officedocument.presentationml.slide+xml"/>
  <Override PartName="/ppt/slides/slide2070.xml" ContentType="application/vnd.openxmlformats-officedocument.presentationml.slide+xml"/>
  <Override PartName="/ppt/slides/slide206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49.xml" ContentType="application/vnd.openxmlformats-officedocument.presentationml.slide+xml"/>
  <Override PartName="/ppt/slides/slide2048.xml" ContentType="application/vnd.openxmlformats-officedocument.presentationml.slide+xml"/>
  <Override PartName="/ppt/slides/slide2047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4.xml" ContentType="application/vnd.openxmlformats-officedocument.presentationml.slide+xml"/>
  <Override PartName="/ppt/slides/slide2063.xml" ContentType="application/vnd.openxmlformats-officedocument.presentationml.slide+xml"/>
  <Override PartName="/ppt/slides/slide2062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1984.xml" ContentType="application/vnd.openxmlformats-officedocument.presentationml.slide+xml"/>
  <Override PartName="/ppt/slides/slide1983.xml" ContentType="application/vnd.openxmlformats-officedocument.presentationml.slide+xml"/>
  <Override PartName="/ppt/slides/slide1982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04.xml" ContentType="application/vnd.openxmlformats-officedocument.presentationml.slide+xml"/>
  <Override PartName="/ppt/slides/slide1903.xml" ContentType="application/vnd.openxmlformats-officedocument.presentationml.slide+xml"/>
  <Override PartName="/ppt/slides/slide1902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19.xml" ContentType="application/vnd.openxmlformats-officedocument.presentationml.slide+xml"/>
  <Override PartName="/ppt/slides/slide1918.xml" ContentType="application/vnd.openxmlformats-officedocument.presentationml.slide+xml"/>
  <Override PartName="/ppt/slides/slide1917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897.xml" ContentType="application/vnd.openxmlformats-officedocument.presentationml.slide+xml"/>
  <Override PartName="/ppt/slides/slide1896.xml" ContentType="application/vnd.openxmlformats-officedocument.presentationml.slide+xml"/>
  <Override PartName="/ppt/slides/slide189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75.xml" ContentType="application/vnd.openxmlformats-officedocument.presentationml.slide+xml"/>
  <Override PartName="/ppt/slides/slide1874.xml" ContentType="application/vnd.openxmlformats-officedocument.presentationml.slide+xml"/>
  <Override PartName="/ppt/slides/slide1873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0.xml" ContentType="application/vnd.openxmlformats-officedocument.presentationml.slide+xml"/>
  <Override PartName="/ppt/slides/slide1889.xml" ContentType="application/vnd.openxmlformats-officedocument.presentationml.slide+xml"/>
  <Override PartName="/ppt/slides/slide1888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2.xml" ContentType="application/vnd.openxmlformats-officedocument.presentationml.slide+xml"/>
  <Override PartName="/ppt/slides/slide1961.xml" ContentType="application/vnd.openxmlformats-officedocument.presentationml.slide+xml"/>
  <Override PartName="/ppt/slides/slide1960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77.xml" ContentType="application/vnd.openxmlformats-officedocument.presentationml.slide+xml"/>
  <Override PartName="/ppt/slides/slide1976.xml" ContentType="application/vnd.openxmlformats-officedocument.presentationml.slide+xml"/>
  <Override PartName="/ppt/slides/slide1975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55.xml" ContentType="application/vnd.openxmlformats-officedocument.presentationml.slide+xml"/>
  <Override PartName="/ppt/slides/slide1954.xml" ContentType="application/vnd.openxmlformats-officedocument.presentationml.slide+xml"/>
  <Override PartName="/ppt/slides/slide195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3.xml" ContentType="application/vnd.openxmlformats-officedocument.presentationml.slide+xml"/>
  <Override PartName="/ppt/slides/slide1932.xml" ContentType="application/vnd.openxmlformats-officedocument.presentationml.slide+xml"/>
  <Override PartName="/ppt/slides/slide1931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48.xml" ContentType="application/vnd.openxmlformats-officedocument.presentationml.slide+xml"/>
  <Override PartName="/ppt/slides/slide1947.xml" ContentType="application/vnd.openxmlformats-officedocument.presentationml.slide+xml"/>
  <Override PartName="/ppt/slides/slide1946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252.xml" ContentType="application/vnd.openxmlformats-officedocument.presentationml.slide+xml"/>
  <Override PartName="/ppt/slides/slide2253.xml" ContentType="application/vnd.openxmlformats-officedocument.presentationml.slide+xml"/>
  <Override PartName="/ppt/slides/slide2254.xml" ContentType="application/vnd.openxmlformats-officedocument.presentationml.slide+xml"/>
  <Override PartName="/ppt/slides/slide2255.xml" ContentType="application/vnd.openxmlformats-officedocument.presentationml.slide+xml"/>
  <Override PartName="/ppt/slides/slide2256.xml" ContentType="application/vnd.openxmlformats-officedocument.presentationml.slide+xml"/>
  <Override PartName="/ppt/slides/slide2251.xml" ContentType="application/vnd.openxmlformats-officedocument.presentationml.slide+xml"/>
  <Override PartName="/ppt/slides/slide2250.xml" ContentType="application/vnd.openxmlformats-officedocument.presentationml.slide+xml"/>
  <Override PartName="/ppt/slides/slide2249.xml" ContentType="application/vnd.openxmlformats-officedocument.presentationml.slide+xml"/>
  <Override PartName="/ppt/slides/slide2245.xml" ContentType="application/vnd.openxmlformats-officedocument.presentationml.slide+xml"/>
  <Override PartName="/ppt/slides/slide2246.xml" ContentType="application/vnd.openxmlformats-officedocument.presentationml.slide+xml"/>
  <Override PartName="/ppt/slides/slide2247.xml" ContentType="application/vnd.openxmlformats-officedocument.presentationml.slide+xml"/>
  <Override PartName="/ppt/slides/slide2248.xml" ContentType="application/vnd.openxmlformats-officedocument.presentationml.slide+xml"/>
  <Override PartName="/ppt/slides/slide2257.xml" ContentType="application/vnd.openxmlformats-officedocument.presentationml.slide+xml"/>
  <Override PartName="/ppt/slides/slide2258.xml" ContentType="application/vnd.openxmlformats-officedocument.presentationml.slide+xml"/>
  <Override PartName="/ppt/slides/slide2259.xml" ContentType="application/vnd.openxmlformats-officedocument.presentationml.slide+xml"/>
  <Override PartName="/ppt/slides/slide2267.xml" ContentType="application/vnd.openxmlformats-officedocument.presentationml.slide+xml"/>
  <Override PartName="/ppt/slides/slide2268.xml" ContentType="application/vnd.openxmlformats-officedocument.presentationml.slide+xml"/>
  <Override PartName="/ppt/slides/slide2269.xml" ContentType="application/vnd.openxmlformats-officedocument.presentationml.slide+xml"/>
  <Override PartName="/ppt/slides/slide2270.xml" ContentType="application/vnd.openxmlformats-officedocument.presentationml.slide+xml"/>
  <Override PartName="/ppt/slides/slide2266.xml" ContentType="application/vnd.openxmlformats-officedocument.presentationml.slide+xml"/>
  <Override PartName="/ppt/slides/slide2265.xml" ContentType="application/vnd.openxmlformats-officedocument.presentationml.slide+xml"/>
  <Override PartName="/ppt/slides/slide2264.xml" ContentType="application/vnd.openxmlformats-officedocument.presentationml.slide+xml"/>
  <Override PartName="/ppt/slides/slide2260.xml" ContentType="application/vnd.openxmlformats-officedocument.presentationml.slide+xml"/>
  <Override PartName="/ppt/slides/slide2261.xml" ContentType="application/vnd.openxmlformats-officedocument.presentationml.slide+xml"/>
  <Override PartName="/ppt/slides/slide2262.xml" ContentType="application/vnd.openxmlformats-officedocument.presentationml.slide+xml"/>
  <Override PartName="/ppt/slides/slide2263.xml" ContentType="application/vnd.openxmlformats-officedocument.presentationml.slide+xml"/>
  <Override PartName="/ppt/slides/slide2244.xml" ContentType="application/vnd.openxmlformats-officedocument.presentationml.slide+xml"/>
  <Override PartName="/ppt/slides/slide2243.xml" ContentType="application/vnd.openxmlformats-officedocument.presentationml.slide+xml"/>
  <Override PartName="/ppt/slides/slide2242.xml" ContentType="application/vnd.openxmlformats-officedocument.presentationml.slide+xml"/>
  <Override PartName="/ppt/slides/slide2223.xml" ContentType="application/vnd.openxmlformats-officedocument.presentationml.slide+xml"/>
  <Override PartName="/ppt/slides/slide2224.xml" ContentType="application/vnd.openxmlformats-officedocument.presentationml.slide+xml"/>
  <Override PartName="/ppt/slides/slide2225.xml" ContentType="application/vnd.openxmlformats-officedocument.presentationml.slide+xml"/>
  <Override PartName="/ppt/slides/slide2226.xml" ContentType="application/vnd.openxmlformats-officedocument.presentationml.slide+xml"/>
  <Override PartName="/ppt/slides/slide2227.xml" ContentType="application/vnd.openxmlformats-officedocument.presentationml.slide+xml"/>
  <Override PartName="/ppt/slides/slide2222.xml" ContentType="application/vnd.openxmlformats-officedocument.presentationml.slide+xml"/>
  <Override PartName="/ppt/slides/slide2221.xml" ContentType="application/vnd.openxmlformats-officedocument.presentationml.slide+xml"/>
  <Override PartName="/ppt/slides/slide2220.xml" ContentType="application/vnd.openxmlformats-officedocument.presentationml.slide+xml"/>
  <Override PartName="/ppt/slides/slide2216.xml" ContentType="application/vnd.openxmlformats-officedocument.presentationml.slide+xml"/>
  <Override PartName="/ppt/slides/slide2217.xml" ContentType="application/vnd.openxmlformats-officedocument.presentationml.slide+xml"/>
  <Override PartName="/ppt/slides/slide2218.xml" ContentType="application/vnd.openxmlformats-officedocument.presentationml.slide+xml"/>
  <Override PartName="/ppt/slides/slide2219.xml" ContentType="application/vnd.openxmlformats-officedocument.presentationml.slide+xml"/>
  <Override PartName="/ppt/slides/slide2228.xml" ContentType="application/vnd.openxmlformats-officedocument.presentationml.slide+xml"/>
  <Override PartName="/ppt/slides/slide2229.xml" ContentType="application/vnd.openxmlformats-officedocument.presentationml.slide+xml"/>
  <Override PartName="/ppt/slides/slide2230.xml" ContentType="application/vnd.openxmlformats-officedocument.presentationml.slide+xml"/>
  <Override PartName="/ppt/slides/slide2238.xml" ContentType="application/vnd.openxmlformats-officedocument.presentationml.slide+xml"/>
  <Override PartName="/ppt/slides/slide2239.xml" ContentType="application/vnd.openxmlformats-officedocument.presentationml.slide+xml"/>
  <Override PartName="/ppt/slides/slide2240.xml" ContentType="application/vnd.openxmlformats-officedocument.presentationml.slide+xml"/>
  <Override PartName="/ppt/slides/slide2241.xml" ContentType="application/vnd.openxmlformats-officedocument.presentationml.slide+xml"/>
  <Override PartName="/ppt/slides/slide2237.xml" ContentType="application/vnd.openxmlformats-officedocument.presentationml.slide+xml"/>
  <Override PartName="/ppt/slides/slide2236.xml" ContentType="application/vnd.openxmlformats-officedocument.presentationml.slide+xml"/>
  <Override PartName="/ppt/slides/slide2235.xml" ContentType="application/vnd.openxmlformats-officedocument.presentationml.slide+xml"/>
  <Override PartName="/ppt/slides/slide2231.xml" ContentType="application/vnd.openxmlformats-officedocument.presentationml.slide+xml"/>
  <Override PartName="/ppt/slides/slide2232.xml" ContentType="application/vnd.openxmlformats-officedocument.presentationml.slide+xml"/>
  <Override PartName="/ppt/slides/slide2233.xml" ContentType="application/vnd.openxmlformats-officedocument.presentationml.slide+xml"/>
  <Override PartName="/ppt/slides/slide2234.xml" ContentType="application/vnd.openxmlformats-officedocument.presentationml.slide+xml"/>
  <Override PartName="/ppt/slides/slide2271.xml" ContentType="application/vnd.openxmlformats-officedocument.presentationml.slide+xml"/>
  <Override PartName="/ppt/slides/slide2272.xml" ContentType="application/vnd.openxmlformats-officedocument.presentationml.slide+xml"/>
  <Override PartName="/ppt/slides/slide2273.xml" ContentType="application/vnd.openxmlformats-officedocument.presentationml.slide+xml"/>
  <Override PartName="/ppt/slides/slide2310.xml" ContentType="application/vnd.openxmlformats-officedocument.presentationml.slide+xml"/>
  <Override PartName="/ppt/slides/slide2311.xml" ContentType="application/vnd.openxmlformats-officedocument.presentationml.slide+xml"/>
  <Override PartName="/ppt/slides/slide2312.xml" ContentType="application/vnd.openxmlformats-officedocument.presentationml.slide+xml"/>
  <Override PartName="/ppt/slides/slide2313.xml" ContentType="application/vnd.openxmlformats-officedocument.presentationml.slide+xml"/>
  <Override PartName="/ppt/slides/slide2314.xml" ContentType="application/vnd.openxmlformats-officedocument.presentationml.slide+xml"/>
  <Override PartName="/ppt/slides/slide2309.xml" ContentType="application/vnd.openxmlformats-officedocument.presentationml.slide+xml"/>
  <Override PartName="/ppt/slides/slide2308.xml" ContentType="application/vnd.openxmlformats-officedocument.presentationml.slide+xml"/>
  <Override PartName="/ppt/slides/slide2307.xml" ContentType="application/vnd.openxmlformats-officedocument.presentationml.slide+xml"/>
  <Override PartName="/ppt/slides/slide2303.xml" ContentType="application/vnd.openxmlformats-officedocument.presentationml.slide+xml"/>
  <Override PartName="/ppt/slides/slide2304.xml" ContentType="application/vnd.openxmlformats-officedocument.presentationml.slide+xml"/>
  <Override PartName="/ppt/slides/slide2305.xml" ContentType="application/vnd.openxmlformats-officedocument.presentationml.slide+xml"/>
  <Override PartName="/ppt/slides/slide2306.xml" ContentType="application/vnd.openxmlformats-officedocument.presentationml.slide+xml"/>
  <Override PartName="/ppt/slides/slide2315.xml" ContentType="application/vnd.openxmlformats-officedocument.presentationml.slide+xml"/>
  <Override PartName="/ppt/slides/slide2316.xml" ContentType="application/vnd.openxmlformats-officedocument.presentationml.slide+xml"/>
  <Override PartName="/ppt/slides/slide2317.xml" ContentType="application/vnd.openxmlformats-officedocument.presentationml.slide+xml"/>
  <Override PartName="/ppt/slides/slide2325.xml" ContentType="application/vnd.openxmlformats-officedocument.presentationml.slide+xml"/>
  <Override PartName="/ppt/slides/slide2326.xml" ContentType="application/vnd.openxmlformats-officedocument.presentationml.slide+xml"/>
  <Override PartName="/ppt/slides/slide2327.xml" ContentType="application/vnd.openxmlformats-officedocument.presentationml.slide+xml"/>
  <Override PartName="/ppt/slides/slide2328.xml" ContentType="application/vnd.openxmlformats-officedocument.presentationml.slide+xml"/>
  <Override PartName="/ppt/slides/slide2324.xml" ContentType="application/vnd.openxmlformats-officedocument.presentationml.slide+xml"/>
  <Override PartName="/ppt/slides/slide2323.xml" ContentType="application/vnd.openxmlformats-officedocument.presentationml.slide+xml"/>
  <Override PartName="/ppt/slides/slide2322.xml" ContentType="application/vnd.openxmlformats-officedocument.presentationml.slide+xml"/>
  <Override PartName="/ppt/slides/slide2318.xml" ContentType="application/vnd.openxmlformats-officedocument.presentationml.slide+xml"/>
  <Override PartName="/ppt/slides/slide2319.xml" ContentType="application/vnd.openxmlformats-officedocument.presentationml.slide+xml"/>
  <Override PartName="/ppt/slides/slide2320.xml" ContentType="application/vnd.openxmlformats-officedocument.presentationml.slide+xml"/>
  <Override PartName="/ppt/slides/slide2321.xml" ContentType="application/vnd.openxmlformats-officedocument.presentationml.slide+xml"/>
  <Override PartName="/ppt/slides/slide2302.xml" ContentType="application/vnd.openxmlformats-officedocument.presentationml.slide+xml"/>
  <Override PartName="/ppt/slides/slide2301.xml" ContentType="application/vnd.openxmlformats-officedocument.presentationml.slide+xml"/>
  <Override PartName="/ppt/slides/slide2300.xml" ContentType="application/vnd.openxmlformats-officedocument.presentationml.slide+xml"/>
  <Override PartName="/ppt/slides/slide2281.xml" ContentType="application/vnd.openxmlformats-officedocument.presentationml.slide+xml"/>
  <Override PartName="/ppt/slides/slide2282.xml" ContentType="application/vnd.openxmlformats-officedocument.presentationml.slide+xml"/>
  <Override PartName="/ppt/slides/slide2283.xml" ContentType="application/vnd.openxmlformats-officedocument.presentationml.slide+xml"/>
  <Override PartName="/ppt/slides/slide2284.xml" ContentType="application/vnd.openxmlformats-officedocument.presentationml.slide+xml"/>
  <Override PartName="/ppt/slides/slide2285.xml" ContentType="application/vnd.openxmlformats-officedocument.presentationml.slide+xml"/>
  <Override PartName="/ppt/slides/slide2280.xml" ContentType="application/vnd.openxmlformats-officedocument.presentationml.slide+xml"/>
  <Override PartName="/ppt/slides/slide2279.xml" ContentType="application/vnd.openxmlformats-officedocument.presentationml.slide+xml"/>
  <Override PartName="/ppt/slides/slide2278.xml" ContentType="application/vnd.openxmlformats-officedocument.presentationml.slide+xml"/>
  <Override PartName="/ppt/slides/slide2274.xml" ContentType="application/vnd.openxmlformats-officedocument.presentationml.slide+xml"/>
  <Override PartName="/ppt/slides/slide2275.xml" ContentType="application/vnd.openxmlformats-officedocument.presentationml.slide+xml"/>
  <Override PartName="/ppt/slides/slide2276.xml" ContentType="application/vnd.openxmlformats-officedocument.presentationml.slide+xml"/>
  <Override PartName="/ppt/slides/slide2277.xml" ContentType="application/vnd.openxmlformats-officedocument.presentationml.slide+xml"/>
  <Override PartName="/ppt/slides/slide2286.xml" ContentType="application/vnd.openxmlformats-officedocument.presentationml.slide+xml"/>
  <Override PartName="/ppt/slides/slide2287.xml" ContentType="application/vnd.openxmlformats-officedocument.presentationml.slide+xml"/>
  <Override PartName="/ppt/slides/slide2288.xml" ContentType="application/vnd.openxmlformats-officedocument.presentationml.slide+xml"/>
  <Override PartName="/ppt/slides/slide2296.xml" ContentType="application/vnd.openxmlformats-officedocument.presentationml.slide+xml"/>
  <Override PartName="/ppt/slides/slide2297.xml" ContentType="application/vnd.openxmlformats-officedocument.presentationml.slide+xml"/>
  <Override PartName="/ppt/slides/slide2298.xml" ContentType="application/vnd.openxmlformats-officedocument.presentationml.slide+xml"/>
  <Override PartName="/ppt/slides/slide2299.xml" ContentType="application/vnd.openxmlformats-officedocument.presentationml.slide+xml"/>
  <Override PartName="/ppt/slides/slide2295.xml" ContentType="application/vnd.openxmlformats-officedocument.presentationml.slide+xml"/>
  <Override PartName="/ppt/slides/slide2294.xml" ContentType="application/vnd.openxmlformats-officedocument.presentationml.slide+xml"/>
  <Override PartName="/ppt/slides/slide2293.xml" ContentType="application/vnd.openxmlformats-officedocument.presentationml.slide+xml"/>
  <Override PartName="/ppt/slides/slide2289.xml" ContentType="application/vnd.openxmlformats-officedocument.presentationml.slide+xml"/>
  <Override PartName="/ppt/slides/slide2290.xml" ContentType="application/vnd.openxmlformats-officedocument.presentationml.slide+xml"/>
  <Override PartName="/ppt/slides/slide2291.xml" ContentType="application/vnd.openxmlformats-officedocument.presentationml.slide+xml"/>
  <Override PartName="/ppt/slides/slide2292.xml" ContentType="application/vnd.openxmlformats-officedocument.presentationml.slide+xml"/>
  <Override PartName="/ppt/slides/slide2215.xml" ContentType="application/vnd.openxmlformats-officedocument.presentationml.slide+xml"/>
  <Override PartName="/ppt/slides/slide2214.xml" ContentType="application/vnd.openxmlformats-officedocument.presentationml.slide+xml"/>
  <Override PartName="/ppt/slides/slide2213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36.xml" ContentType="application/vnd.openxmlformats-officedocument.presentationml.slide+xml"/>
  <Override PartName="/ppt/slides/slide2135.xml" ContentType="application/vnd.openxmlformats-officedocument.presentationml.slide+xml"/>
  <Override PartName="/ppt/slides/slide2134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1.xml" ContentType="application/vnd.openxmlformats-officedocument.presentationml.slide+xml"/>
  <Override PartName="/ppt/slides/slide2150.xml" ContentType="application/vnd.openxmlformats-officedocument.presentationml.slide+xml"/>
  <Override PartName="/ppt/slides/slide2149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29.xml" ContentType="application/vnd.openxmlformats-officedocument.presentationml.slide+xml"/>
  <Override PartName="/ppt/slides/slide2128.xml" ContentType="application/vnd.openxmlformats-officedocument.presentationml.slide+xml"/>
  <Override PartName="/ppt/slides/slide212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07.xml" ContentType="application/vnd.openxmlformats-officedocument.presentationml.slide+xml"/>
  <Override PartName="/ppt/slides/slide2106.xml" ContentType="application/vnd.openxmlformats-officedocument.presentationml.slide+xml"/>
  <Override PartName="/ppt/slides/slide2105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2.xml" ContentType="application/vnd.openxmlformats-officedocument.presentationml.slide+xml"/>
  <Override PartName="/ppt/slides/slide2121.xml" ContentType="application/vnd.openxmlformats-officedocument.presentationml.slide+xml"/>
  <Override PartName="/ppt/slides/slide2120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94.xml" ContentType="application/vnd.openxmlformats-officedocument.presentationml.slide+xml"/>
  <Override PartName="/ppt/slides/slide2195.xml" ContentType="application/vnd.openxmlformats-officedocument.presentationml.slide+xml"/>
  <Override PartName="/ppt/slides/slide2196.xml" ContentType="application/vnd.openxmlformats-officedocument.presentationml.slide+xml"/>
  <Override PartName="/ppt/slides/slide2197.xml" ContentType="application/vnd.openxmlformats-officedocument.presentationml.slide+xml"/>
  <Override PartName="/ppt/slides/slide2198.xml" ContentType="application/vnd.openxmlformats-officedocument.presentationml.slide+xml"/>
  <Override PartName="/ppt/slides/slide2193.xml" ContentType="application/vnd.openxmlformats-officedocument.presentationml.slide+xml"/>
  <Override PartName="/ppt/slides/slide2192.xml" ContentType="application/vnd.openxmlformats-officedocument.presentationml.slide+xml"/>
  <Override PartName="/ppt/slides/slide2191.xml" ContentType="application/vnd.openxmlformats-officedocument.presentationml.slide+xml"/>
  <Override PartName="/ppt/slides/slide2187.xml" ContentType="application/vnd.openxmlformats-officedocument.presentationml.slide+xml"/>
  <Override PartName="/ppt/slides/slide2188.xml" ContentType="application/vnd.openxmlformats-officedocument.presentationml.slide+xml"/>
  <Override PartName="/ppt/slides/slide2189.xml" ContentType="application/vnd.openxmlformats-officedocument.presentationml.slide+xml"/>
  <Override PartName="/ppt/slides/slide2190.xml" ContentType="application/vnd.openxmlformats-officedocument.presentationml.slide+xml"/>
  <Override PartName="/ppt/slides/slide2199.xml" ContentType="application/vnd.openxmlformats-officedocument.presentationml.slide+xml"/>
  <Override PartName="/ppt/slides/slide2200.xml" ContentType="application/vnd.openxmlformats-officedocument.presentationml.slide+xml"/>
  <Override PartName="/ppt/slides/slide2201.xml" ContentType="application/vnd.openxmlformats-officedocument.presentationml.slide+xml"/>
  <Override PartName="/ppt/slides/slide2209.xml" ContentType="application/vnd.openxmlformats-officedocument.presentationml.slide+xml"/>
  <Override PartName="/ppt/slides/slide2210.xml" ContentType="application/vnd.openxmlformats-officedocument.presentationml.slide+xml"/>
  <Override PartName="/ppt/slides/slide2211.xml" ContentType="application/vnd.openxmlformats-officedocument.presentationml.slide+xml"/>
  <Override PartName="/ppt/slides/slide2212.xml" ContentType="application/vnd.openxmlformats-officedocument.presentationml.slide+xml"/>
  <Override PartName="/ppt/slides/slide2208.xml" ContentType="application/vnd.openxmlformats-officedocument.presentationml.slide+xml"/>
  <Override PartName="/ppt/slides/slide2207.xml" ContentType="application/vnd.openxmlformats-officedocument.presentationml.slide+xml"/>
  <Override PartName="/ppt/slides/slide2206.xml" ContentType="application/vnd.openxmlformats-officedocument.presentationml.slide+xml"/>
  <Override PartName="/ppt/slides/slide2202.xml" ContentType="application/vnd.openxmlformats-officedocument.presentationml.slide+xml"/>
  <Override PartName="/ppt/slides/slide2203.xml" ContentType="application/vnd.openxmlformats-officedocument.presentationml.slide+xml"/>
  <Override PartName="/ppt/slides/slide2204.xml" ContentType="application/vnd.openxmlformats-officedocument.presentationml.slide+xml"/>
  <Override PartName="/ppt/slides/slide2205.xml" ContentType="application/vnd.openxmlformats-officedocument.presentationml.slide+xml"/>
  <Override PartName="/ppt/slides/slide2186.xml" ContentType="application/vnd.openxmlformats-officedocument.presentationml.slide+xml"/>
  <Override PartName="/ppt/slides/slide2185.xml" ContentType="application/vnd.openxmlformats-officedocument.presentationml.slide+xml"/>
  <Override PartName="/ppt/slides/slide2184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65.xml" ContentType="application/vnd.openxmlformats-officedocument.presentationml.slide+xml"/>
  <Override PartName="/ppt/slides/slide2164.xml" ContentType="application/vnd.openxmlformats-officedocument.presentationml.slide+xml"/>
  <Override PartName="/ppt/slides/slide2163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80.xml" ContentType="application/vnd.openxmlformats-officedocument.presentationml.slide+xml"/>
  <Override PartName="/ppt/slides/slide2181.xml" ContentType="application/vnd.openxmlformats-officedocument.presentationml.slide+xml"/>
  <Override PartName="/ppt/slides/slide2182.xml" ContentType="application/vnd.openxmlformats-officedocument.presentationml.slide+xml"/>
  <Override PartName="/ppt/slides/slide2183.xml" ContentType="application/vnd.openxmlformats-officedocument.presentationml.slide+xml"/>
  <Override PartName="/ppt/slides/slide2179.xml" ContentType="application/vnd.openxmlformats-officedocument.presentationml.slide+xml"/>
  <Override PartName="/ppt/slides/slide2178.xml" ContentType="application/vnd.openxmlformats-officedocument.presentationml.slide+xml"/>
  <Override PartName="/ppt/slides/slide2177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slides/slide2175.xml" ContentType="application/vnd.openxmlformats-officedocument.presentationml.slide+xml"/>
  <Override PartName="/ppt/slides/slide2176.xml" ContentType="application/vnd.openxmlformats-officedocument.presentationml.slide+xml"/>
  <Override PartName="/ppt/slides/slide2792.xml" ContentType="application/vnd.openxmlformats-officedocument.presentationml.slide+xml"/>
  <Override PartName="/ppt/slides/slide2793.xml" ContentType="application/vnd.openxmlformats-officedocument.presentationml.slide+xml"/>
  <Override PartName="/ppt/slides/slide2794.xml" ContentType="application/vnd.openxmlformats-officedocument.presentationml.slide+xml"/>
  <Override PartName="/ppt/slides/slide3409.xml" ContentType="application/vnd.openxmlformats-officedocument.presentationml.slide+xml"/>
  <Override PartName="/ppt/slides/slide3410.xml" ContentType="application/vnd.openxmlformats-officedocument.presentationml.slide+xml"/>
  <Override PartName="/ppt/slides/slide3411.xml" ContentType="application/vnd.openxmlformats-officedocument.presentationml.slide+xml"/>
  <Override PartName="/ppt/slides/slide3412.xml" ContentType="application/vnd.openxmlformats-officedocument.presentationml.slide+xml"/>
  <Override PartName="/ppt/slides/slide3413.xml" ContentType="application/vnd.openxmlformats-officedocument.presentationml.slide+xml"/>
  <Override PartName="/ppt/slides/slide3408.xml" ContentType="application/vnd.openxmlformats-officedocument.presentationml.slide+xml"/>
  <Override PartName="/ppt/slides/slide3407.xml" ContentType="application/vnd.openxmlformats-officedocument.presentationml.slide+xml"/>
  <Override PartName="/ppt/slides/slide3406.xml" ContentType="application/vnd.openxmlformats-officedocument.presentationml.slide+xml"/>
  <Override PartName="/ppt/slides/slide3402.xml" ContentType="application/vnd.openxmlformats-officedocument.presentationml.slide+xml"/>
  <Override PartName="/ppt/slides/slide3403.xml" ContentType="application/vnd.openxmlformats-officedocument.presentationml.slide+xml"/>
  <Override PartName="/ppt/slides/slide3404.xml" ContentType="application/vnd.openxmlformats-officedocument.presentationml.slide+xml"/>
  <Override PartName="/ppt/slides/slide3405.xml" ContentType="application/vnd.openxmlformats-officedocument.presentationml.slide+xml"/>
  <Override PartName="/ppt/slides/slide3414.xml" ContentType="application/vnd.openxmlformats-officedocument.presentationml.slide+xml"/>
  <Override PartName="/ppt/slides/slide3415.xml" ContentType="application/vnd.openxmlformats-officedocument.presentationml.slide+xml"/>
  <Override PartName="/ppt/slides/slide3416.xml" ContentType="application/vnd.openxmlformats-officedocument.presentationml.slide+xml"/>
  <Override PartName="/ppt/slides/slide3424.xml" ContentType="application/vnd.openxmlformats-officedocument.presentationml.slide+xml"/>
  <Override PartName="/ppt/slides/slide3425.xml" ContentType="application/vnd.openxmlformats-officedocument.presentationml.slide+xml"/>
  <Override PartName="/ppt/slides/slide3426.xml" ContentType="application/vnd.openxmlformats-officedocument.presentationml.slide+xml"/>
  <Override PartName="/ppt/slides/slide3427.xml" ContentType="application/vnd.openxmlformats-officedocument.presentationml.slide+xml"/>
  <Override PartName="/ppt/slides/slide3423.xml" ContentType="application/vnd.openxmlformats-officedocument.presentationml.slide+xml"/>
  <Override PartName="/ppt/slides/slide3422.xml" ContentType="application/vnd.openxmlformats-officedocument.presentationml.slide+xml"/>
  <Override PartName="/ppt/slides/slide3421.xml" ContentType="application/vnd.openxmlformats-officedocument.presentationml.slide+xml"/>
  <Override PartName="/ppt/slides/slide3417.xml" ContentType="application/vnd.openxmlformats-officedocument.presentationml.slide+xml"/>
  <Override PartName="/ppt/slides/slide3418.xml" ContentType="application/vnd.openxmlformats-officedocument.presentationml.slide+xml"/>
  <Override PartName="/ppt/slides/slide3419.xml" ContentType="application/vnd.openxmlformats-officedocument.presentationml.slide+xml"/>
  <Override PartName="/ppt/slides/slide3420.xml" ContentType="application/vnd.openxmlformats-officedocument.presentationml.slide+xml"/>
  <Override PartName="/ppt/slides/slide3401.xml" ContentType="application/vnd.openxmlformats-officedocument.presentationml.slide+xml"/>
  <Override PartName="/ppt/slides/slide3400.xml" ContentType="application/vnd.openxmlformats-officedocument.presentationml.slide+xml"/>
  <Override PartName="/ppt/slides/slide3399.xml" ContentType="application/vnd.openxmlformats-officedocument.presentationml.slide+xml"/>
  <Override PartName="/ppt/slides/slide3380.xml" ContentType="application/vnd.openxmlformats-officedocument.presentationml.slide+xml"/>
  <Override PartName="/ppt/slides/slide3381.xml" ContentType="application/vnd.openxmlformats-officedocument.presentationml.slide+xml"/>
  <Override PartName="/ppt/slides/slide3382.xml" ContentType="application/vnd.openxmlformats-officedocument.presentationml.slide+xml"/>
  <Override PartName="/ppt/slides/slide3383.xml" ContentType="application/vnd.openxmlformats-officedocument.presentationml.slide+xml"/>
  <Override PartName="/ppt/slides/slide3384.xml" ContentType="application/vnd.openxmlformats-officedocument.presentationml.slide+xml"/>
  <Override PartName="/ppt/slides/slide3379.xml" ContentType="application/vnd.openxmlformats-officedocument.presentationml.slide+xml"/>
  <Override PartName="/ppt/slides/slide3378.xml" ContentType="application/vnd.openxmlformats-officedocument.presentationml.slide+xml"/>
  <Override PartName="/ppt/slides/slide3377.xml" ContentType="application/vnd.openxmlformats-officedocument.presentationml.slide+xml"/>
  <Override PartName="/ppt/slides/slide3373.xml" ContentType="application/vnd.openxmlformats-officedocument.presentationml.slide+xml"/>
  <Override PartName="/ppt/slides/slide3374.xml" ContentType="application/vnd.openxmlformats-officedocument.presentationml.slide+xml"/>
  <Override PartName="/ppt/slides/slide3375.xml" ContentType="application/vnd.openxmlformats-officedocument.presentationml.slide+xml"/>
  <Override PartName="/ppt/slides/slide3376.xml" ContentType="application/vnd.openxmlformats-officedocument.presentationml.slide+xml"/>
  <Override PartName="/ppt/slides/slide3385.xml" ContentType="application/vnd.openxmlformats-officedocument.presentationml.slide+xml"/>
  <Override PartName="/ppt/slides/slide3386.xml" ContentType="application/vnd.openxmlformats-officedocument.presentationml.slide+xml"/>
  <Override PartName="/ppt/slides/slide3387.xml" ContentType="application/vnd.openxmlformats-officedocument.presentationml.slide+xml"/>
  <Override PartName="/ppt/slides/slide3395.xml" ContentType="application/vnd.openxmlformats-officedocument.presentationml.slide+xml"/>
  <Override PartName="/ppt/slides/slide3396.xml" ContentType="application/vnd.openxmlformats-officedocument.presentationml.slide+xml"/>
  <Override PartName="/ppt/slides/slide3397.xml" ContentType="application/vnd.openxmlformats-officedocument.presentationml.slide+xml"/>
  <Override PartName="/ppt/slides/slide3398.xml" ContentType="application/vnd.openxmlformats-officedocument.presentationml.slide+xml"/>
  <Override PartName="/ppt/slides/slide3394.xml" ContentType="application/vnd.openxmlformats-officedocument.presentationml.slide+xml"/>
  <Override PartName="/ppt/slides/slide3393.xml" ContentType="application/vnd.openxmlformats-officedocument.presentationml.slide+xml"/>
  <Override PartName="/ppt/slides/slide3392.xml" ContentType="application/vnd.openxmlformats-officedocument.presentationml.slide+xml"/>
  <Override PartName="/ppt/slides/slide3388.xml" ContentType="application/vnd.openxmlformats-officedocument.presentationml.slide+xml"/>
  <Override PartName="/ppt/slides/slide3389.xml" ContentType="application/vnd.openxmlformats-officedocument.presentationml.slide+xml"/>
  <Override PartName="/ppt/slides/slide3390.xml" ContentType="application/vnd.openxmlformats-officedocument.presentationml.slide+xml"/>
  <Override PartName="/ppt/slides/slide3391.xml" ContentType="application/vnd.openxmlformats-officedocument.presentationml.slide+xml"/>
  <Override PartName="/ppt/slides/slide3428.xml" ContentType="application/vnd.openxmlformats-officedocument.presentationml.slide+xml"/>
  <Override PartName="/ppt/slides/slide3429.xml" ContentType="application/vnd.openxmlformats-officedocument.presentationml.slide+xml"/>
  <Override PartName="/ppt/slides/slide3430.xml" ContentType="application/vnd.openxmlformats-officedocument.presentationml.slide+xml"/>
  <Override PartName="/ppt/slides/slide3467.xml" ContentType="application/vnd.openxmlformats-officedocument.presentationml.slide+xml"/>
  <Override PartName="/ppt/slides/slide3468.xml" ContentType="application/vnd.openxmlformats-officedocument.presentationml.slide+xml"/>
  <Override PartName="/ppt/slides/slide3469.xml" ContentType="application/vnd.openxmlformats-officedocument.presentationml.slide+xml"/>
  <Override PartName="/ppt/slides/slide3470.xml" ContentType="application/vnd.openxmlformats-officedocument.presentationml.slide+xml"/>
  <Override PartName="/ppt/slides/slide3471.xml" ContentType="application/vnd.openxmlformats-officedocument.presentationml.slide+xml"/>
  <Override PartName="/ppt/slides/slide3466.xml" ContentType="application/vnd.openxmlformats-officedocument.presentationml.slide+xml"/>
  <Override PartName="/ppt/slides/slide3465.xml" ContentType="application/vnd.openxmlformats-officedocument.presentationml.slide+xml"/>
  <Override PartName="/ppt/slides/slide3464.xml" ContentType="application/vnd.openxmlformats-officedocument.presentationml.slide+xml"/>
  <Override PartName="/ppt/slides/slide3460.xml" ContentType="application/vnd.openxmlformats-officedocument.presentationml.slide+xml"/>
  <Override PartName="/ppt/slides/slide3461.xml" ContentType="application/vnd.openxmlformats-officedocument.presentationml.slide+xml"/>
  <Override PartName="/ppt/slides/slide3462.xml" ContentType="application/vnd.openxmlformats-officedocument.presentationml.slide+xml"/>
  <Override PartName="/ppt/slides/slide3463.xml" ContentType="application/vnd.openxmlformats-officedocument.presentationml.slide+xml"/>
  <Override PartName="/ppt/slides/slide3472.xml" ContentType="application/vnd.openxmlformats-officedocument.presentationml.slide+xml"/>
  <Override PartName="/ppt/slides/slide3473.xml" ContentType="application/vnd.openxmlformats-officedocument.presentationml.slide+xml"/>
  <Override PartName="/ppt/slides/slide3474.xml" ContentType="application/vnd.openxmlformats-officedocument.presentationml.slide+xml"/>
  <Override PartName="/ppt/slides/slide3482.xml" ContentType="application/vnd.openxmlformats-officedocument.presentationml.slide+xml"/>
  <Override PartName="/ppt/slides/slide3483.xml" ContentType="application/vnd.openxmlformats-officedocument.presentationml.slide+xml"/>
  <Override PartName="/ppt/slides/slide3484.xml" ContentType="application/vnd.openxmlformats-officedocument.presentationml.slide+xml"/>
  <Override PartName="/ppt/slides/slide3485.xml" ContentType="application/vnd.openxmlformats-officedocument.presentationml.slide+xml"/>
  <Override PartName="/ppt/slides/slide3481.xml" ContentType="application/vnd.openxmlformats-officedocument.presentationml.slide+xml"/>
  <Override PartName="/ppt/slides/slide3480.xml" ContentType="application/vnd.openxmlformats-officedocument.presentationml.slide+xml"/>
  <Override PartName="/ppt/slides/slide3479.xml" ContentType="application/vnd.openxmlformats-officedocument.presentationml.slide+xml"/>
  <Override PartName="/ppt/slides/slide3475.xml" ContentType="application/vnd.openxmlformats-officedocument.presentationml.slide+xml"/>
  <Override PartName="/ppt/slides/slide3476.xml" ContentType="application/vnd.openxmlformats-officedocument.presentationml.slide+xml"/>
  <Override PartName="/ppt/slides/slide3477.xml" ContentType="application/vnd.openxmlformats-officedocument.presentationml.slide+xml"/>
  <Override PartName="/ppt/slides/slide3478.xml" ContentType="application/vnd.openxmlformats-officedocument.presentationml.slide+xml"/>
  <Override PartName="/ppt/slides/slide3459.xml" ContentType="application/vnd.openxmlformats-officedocument.presentationml.slide+xml"/>
  <Override PartName="/ppt/slides/slide3458.xml" ContentType="application/vnd.openxmlformats-officedocument.presentationml.slide+xml"/>
  <Override PartName="/ppt/slides/slide3457.xml" ContentType="application/vnd.openxmlformats-officedocument.presentationml.slide+xml"/>
  <Override PartName="/ppt/slides/slide3438.xml" ContentType="application/vnd.openxmlformats-officedocument.presentationml.slide+xml"/>
  <Override PartName="/ppt/slides/slide3439.xml" ContentType="application/vnd.openxmlformats-officedocument.presentationml.slide+xml"/>
  <Override PartName="/ppt/slides/slide3440.xml" ContentType="application/vnd.openxmlformats-officedocument.presentationml.slide+xml"/>
  <Override PartName="/ppt/slides/slide3441.xml" ContentType="application/vnd.openxmlformats-officedocument.presentationml.slide+xml"/>
  <Override PartName="/ppt/slides/slide3442.xml" ContentType="application/vnd.openxmlformats-officedocument.presentationml.slide+xml"/>
  <Override PartName="/ppt/slides/slide3437.xml" ContentType="application/vnd.openxmlformats-officedocument.presentationml.slide+xml"/>
  <Override PartName="/ppt/slides/slide3436.xml" ContentType="application/vnd.openxmlformats-officedocument.presentationml.slide+xml"/>
  <Override PartName="/ppt/slides/slide3435.xml" ContentType="application/vnd.openxmlformats-officedocument.presentationml.slide+xml"/>
  <Override PartName="/ppt/slides/slide3431.xml" ContentType="application/vnd.openxmlformats-officedocument.presentationml.slide+xml"/>
  <Override PartName="/ppt/slides/slide3432.xml" ContentType="application/vnd.openxmlformats-officedocument.presentationml.slide+xml"/>
  <Override PartName="/ppt/slides/slide3433.xml" ContentType="application/vnd.openxmlformats-officedocument.presentationml.slide+xml"/>
  <Override PartName="/ppt/slides/slide3434.xml" ContentType="application/vnd.openxmlformats-officedocument.presentationml.slide+xml"/>
  <Override PartName="/ppt/slides/slide3443.xml" ContentType="application/vnd.openxmlformats-officedocument.presentationml.slide+xml"/>
  <Override PartName="/ppt/slides/slide3444.xml" ContentType="application/vnd.openxmlformats-officedocument.presentationml.slide+xml"/>
  <Override PartName="/ppt/slides/slide3445.xml" ContentType="application/vnd.openxmlformats-officedocument.presentationml.slide+xml"/>
  <Override PartName="/ppt/slides/slide3453.xml" ContentType="application/vnd.openxmlformats-officedocument.presentationml.slide+xml"/>
  <Override PartName="/ppt/slides/slide3454.xml" ContentType="application/vnd.openxmlformats-officedocument.presentationml.slide+xml"/>
  <Override PartName="/ppt/slides/slide3455.xml" ContentType="application/vnd.openxmlformats-officedocument.presentationml.slide+xml"/>
  <Override PartName="/ppt/slides/slide3456.xml" ContentType="application/vnd.openxmlformats-officedocument.presentationml.slide+xml"/>
  <Override PartName="/ppt/slides/slide3452.xml" ContentType="application/vnd.openxmlformats-officedocument.presentationml.slide+xml"/>
  <Override PartName="/ppt/slides/slide3451.xml" ContentType="application/vnd.openxmlformats-officedocument.presentationml.slide+xml"/>
  <Override PartName="/ppt/slides/slide3450.xml" ContentType="application/vnd.openxmlformats-officedocument.presentationml.slide+xml"/>
  <Override PartName="/ppt/slides/slide3446.xml" ContentType="application/vnd.openxmlformats-officedocument.presentationml.slide+xml"/>
  <Override PartName="/ppt/slides/slide3447.xml" ContentType="application/vnd.openxmlformats-officedocument.presentationml.slide+xml"/>
  <Override PartName="/ppt/slides/slide3448.xml" ContentType="application/vnd.openxmlformats-officedocument.presentationml.slide+xml"/>
  <Override PartName="/ppt/slides/slide3449.xml" ContentType="application/vnd.openxmlformats-officedocument.presentationml.slide+xml"/>
  <Override PartName="/ppt/slides/slide3372.xml" ContentType="application/vnd.openxmlformats-officedocument.presentationml.slide+xml"/>
  <Override PartName="/ppt/slides/slide3371.xml" ContentType="application/vnd.openxmlformats-officedocument.presentationml.slide+xml"/>
  <Override PartName="/ppt/slides/slide3370.xml" ContentType="application/vnd.openxmlformats-officedocument.presentationml.slide+xml"/>
  <Override PartName="/ppt/slides/slide3293.xml" ContentType="application/vnd.openxmlformats-officedocument.presentationml.slide+xml"/>
  <Override PartName="/ppt/slides/slide3294.xml" ContentType="application/vnd.openxmlformats-officedocument.presentationml.slide+xml"/>
  <Override PartName="/ppt/slides/slide3295.xml" ContentType="application/vnd.openxmlformats-officedocument.presentationml.slide+xml"/>
  <Override PartName="/ppt/slides/slide3296.xml" ContentType="application/vnd.openxmlformats-officedocument.presentationml.slide+xml"/>
  <Override PartName="/ppt/slides/slide3297.xml" ContentType="application/vnd.openxmlformats-officedocument.presentationml.slide+xml"/>
  <Override PartName="/ppt/slides/slide3292.xml" ContentType="application/vnd.openxmlformats-officedocument.presentationml.slide+xml"/>
  <Override PartName="/ppt/slides/slide3291.xml" ContentType="application/vnd.openxmlformats-officedocument.presentationml.slide+xml"/>
  <Override PartName="/ppt/slides/slide3290.xml" ContentType="application/vnd.openxmlformats-officedocument.presentationml.slide+xml"/>
  <Override PartName="/ppt/slides/slide3286.xml" ContentType="application/vnd.openxmlformats-officedocument.presentationml.slide+xml"/>
  <Override PartName="/ppt/slides/slide3287.xml" ContentType="application/vnd.openxmlformats-officedocument.presentationml.slide+xml"/>
  <Override PartName="/ppt/slides/slide3288.xml" ContentType="application/vnd.openxmlformats-officedocument.presentationml.slide+xml"/>
  <Override PartName="/ppt/slides/slide3289.xml" ContentType="application/vnd.openxmlformats-officedocument.presentationml.slide+xml"/>
  <Override PartName="/ppt/slides/slide3298.xml" ContentType="application/vnd.openxmlformats-officedocument.presentationml.slide+xml"/>
  <Override PartName="/ppt/slides/slide3299.xml" ContentType="application/vnd.openxmlformats-officedocument.presentationml.slide+xml"/>
  <Override PartName="/ppt/slides/slide3300.xml" ContentType="application/vnd.openxmlformats-officedocument.presentationml.slide+xml"/>
  <Override PartName="/ppt/slides/slide3308.xml" ContentType="application/vnd.openxmlformats-officedocument.presentationml.slide+xml"/>
  <Override PartName="/ppt/slides/slide3309.xml" ContentType="application/vnd.openxmlformats-officedocument.presentationml.slide+xml"/>
  <Override PartName="/ppt/slides/slide3310.xml" ContentType="application/vnd.openxmlformats-officedocument.presentationml.slide+xml"/>
  <Override PartName="/ppt/slides/slide3311.xml" ContentType="application/vnd.openxmlformats-officedocument.presentationml.slide+xml"/>
  <Override PartName="/ppt/slides/slide3307.xml" ContentType="application/vnd.openxmlformats-officedocument.presentationml.slide+xml"/>
  <Override PartName="/ppt/slides/slide3306.xml" ContentType="application/vnd.openxmlformats-officedocument.presentationml.slide+xml"/>
  <Override PartName="/ppt/slides/slide3305.xml" ContentType="application/vnd.openxmlformats-officedocument.presentationml.slide+xml"/>
  <Override PartName="/ppt/slides/slide3301.xml" ContentType="application/vnd.openxmlformats-officedocument.presentationml.slide+xml"/>
  <Override PartName="/ppt/slides/slide3302.xml" ContentType="application/vnd.openxmlformats-officedocument.presentationml.slide+xml"/>
  <Override PartName="/ppt/slides/slide3303.xml" ContentType="application/vnd.openxmlformats-officedocument.presentationml.slide+xml"/>
  <Override PartName="/ppt/slides/slide3304.xml" ContentType="application/vnd.openxmlformats-officedocument.presentationml.slide+xml"/>
  <Override PartName="/ppt/slides/slide3285.xml" ContentType="application/vnd.openxmlformats-officedocument.presentationml.slide+xml"/>
  <Override PartName="/ppt/slides/slide3284.xml" ContentType="application/vnd.openxmlformats-officedocument.presentationml.slide+xml"/>
  <Override PartName="/ppt/slides/slide3283.xml" ContentType="application/vnd.openxmlformats-officedocument.presentationml.slide+xml"/>
  <Override PartName="/ppt/slides/slide3264.xml" ContentType="application/vnd.openxmlformats-officedocument.presentationml.slide+xml"/>
  <Override PartName="/ppt/slides/slide3265.xml" ContentType="application/vnd.openxmlformats-officedocument.presentationml.slide+xml"/>
  <Override PartName="/ppt/slides/slide3266.xml" ContentType="application/vnd.openxmlformats-officedocument.presentationml.slide+xml"/>
  <Override PartName="/ppt/slides/slide3267.xml" ContentType="application/vnd.openxmlformats-officedocument.presentationml.slide+xml"/>
  <Override PartName="/ppt/slides/slide3268.xml" ContentType="application/vnd.openxmlformats-officedocument.presentationml.slide+xml"/>
  <Override PartName="/ppt/slides/slide3263.xml" ContentType="application/vnd.openxmlformats-officedocument.presentationml.slide+xml"/>
  <Override PartName="/ppt/slides/slide3262.xml" ContentType="application/vnd.openxmlformats-officedocument.presentationml.slide+xml"/>
  <Override PartName="/ppt/slides/slide3261.xml" ContentType="application/vnd.openxmlformats-officedocument.presentationml.slide+xml"/>
  <Override PartName="/ppt/slides/slide3257.xml" ContentType="application/vnd.openxmlformats-officedocument.presentationml.slide+xml"/>
  <Override PartName="/ppt/slides/slide3258.xml" ContentType="application/vnd.openxmlformats-officedocument.presentationml.slide+xml"/>
  <Override PartName="/ppt/slides/slide3259.xml" ContentType="application/vnd.openxmlformats-officedocument.presentationml.slide+xml"/>
  <Override PartName="/ppt/slides/slide3260.xml" ContentType="application/vnd.openxmlformats-officedocument.presentationml.slide+xml"/>
  <Override PartName="/ppt/slides/slide3269.xml" ContentType="application/vnd.openxmlformats-officedocument.presentationml.slide+xml"/>
  <Override PartName="/ppt/slides/slide3270.xml" ContentType="application/vnd.openxmlformats-officedocument.presentationml.slide+xml"/>
  <Override PartName="/ppt/slides/slide3271.xml" ContentType="application/vnd.openxmlformats-officedocument.presentationml.slide+xml"/>
  <Override PartName="/ppt/slides/slide3279.xml" ContentType="application/vnd.openxmlformats-officedocument.presentationml.slide+xml"/>
  <Override PartName="/ppt/slides/slide3280.xml" ContentType="application/vnd.openxmlformats-officedocument.presentationml.slide+xml"/>
  <Override PartName="/ppt/slides/slide3281.xml" ContentType="application/vnd.openxmlformats-officedocument.presentationml.slide+xml"/>
  <Override PartName="/ppt/slides/slide3282.xml" ContentType="application/vnd.openxmlformats-officedocument.presentationml.slide+xml"/>
  <Override PartName="/ppt/slides/slide3278.xml" ContentType="application/vnd.openxmlformats-officedocument.presentationml.slide+xml"/>
  <Override PartName="/ppt/slides/slide3277.xml" ContentType="application/vnd.openxmlformats-officedocument.presentationml.slide+xml"/>
  <Override PartName="/ppt/slides/slide3276.xml" ContentType="application/vnd.openxmlformats-officedocument.presentationml.slide+xml"/>
  <Override PartName="/ppt/slides/slide3272.xml" ContentType="application/vnd.openxmlformats-officedocument.presentationml.slide+xml"/>
  <Override PartName="/ppt/slides/slide3273.xml" ContentType="application/vnd.openxmlformats-officedocument.presentationml.slide+xml"/>
  <Override PartName="/ppt/slides/slide3274.xml" ContentType="application/vnd.openxmlformats-officedocument.presentationml.slide+xml"/>
  <Override PartName="/ppt/slides/slide3275.xml" ContentType="application/vnd.openxmlformats-officedocument.presentationml.slide+xml"/>
  <Override PartName="/ppt/slides/slide3312.xml" ContentType="application/vnd.openxmlformats-officedocument.presentationml.slide+xml"/>
  <Override PartName="/ppt/slides/slide3313.xml" ContentType="application/vnd.openxmlformats-officedocument.presentationml.slide+xml"/>
  <Override PartName="/ppt/slides/slide3314.xml" ContentType="application/vnd.openxmlformats-officedocument.presentationml.slide+xml"/>
  <Override PartName="/ppt/slides/slide3351.xml" ContentType="application/vnd.openxmlformats-officedocument.presentationml.slide+xml"/>
  <Override PartName="/ppt/slides/slide3352.xml" ContentType="application/vnd.openxmlformats-officedocument.presentationml.slide+xml"/>
  <Override PartName="/ppt/slides/slide3353.xml" ContentType="application/vnd.openxmlformats-officedocument.presentationml.slide+xml"/>
  <Override PartName="/ppt/slides/slide3354.xml" ContentType="application/vnd.openxmlformats-officedocument.presentationml.slide+xml"/>
  <Override PartName="/ppt/slides/slide3355.xml" ContentType="application/vnd.openxmlformats-officedocument.presentationml.slide+xml"/>
  <Override PartName="/ppt/slides/slide3350.xml" ContentType="application/vnd.openxmlformats-officedocument.presentationml.slide+xml"/>
  <Override PartName="/ppt/slides/slide3349.xml" ContentType="application/vnd.openxmlformats-officedocument.presentationml.slide+xml"/>
  <Override PartName="/ppt/slides/slide3348.xml" ContentType="application/vnd.openxmlformats-officedocument.presentationml.slide+xml"/>
  <Override PartName="/ppt/slides/slide3344.xml" ContentType="application/vnd.openxmlformats-officedocument.presentationml.slide+xml"/>
  <Override PartName="/ppt/slides/slide3345.xml" ContentType="application/vnd.openxmlformats-officedocument.presentationml.slide+xml"/>
  <Override PartName="/ppt/slides/slide3346.xml" ContentType="application/vnd.openxmlformats-officedocument.presentationml.slide+xml"/>
  <Override PartName="/ppt/slides/slide3347.xml" ContentType="application/vnd.openxmlformats-officedocument.presentationml.slide+xml"/>
  <Override PartName="/ppt/slides/slide3356.xml" ContentType="application/vnd.openxmlformats-officedocument.presentationml.slide+xml"/>
  <Override PartName="/ppt/slides/slide3357.xml" ContentType="application/vnd.openxmlformats-officedocument.presentationml.slide+xml"/>
  <Override PartName="/ppt/slides/slide3358.xml" ContentType="application/vnd.openxmlformats-officedocument.presentationml.slide+xml"/>
  <Override PartName="/ppt/slides/slide3366.xml" ContentType="application/vnd.openxmlformats-officedocument.presentationml.slide+xml"/>
  <Override PartName="/ppt/slides/slide3367.xml" ContentType="application/vnd.openxmlformats-officedocument.presentationml.slide+xml"/>
  <Override PartName="/ppt/slides/slide3368.xml" ContentType="application/vnd.openxmlformats-officedocument.presentationml.slide+xml"/>
  <Override PartName="/ppt/slides/slide3369.xml" ContentType="application/vnd.openxmlformats-officedocument.presentationml.slide+xml"/>
  <Override PartName="/ppt/slides/slide3365.xml" ContentType="application/vnd.openxmlformats-officedocument.presentationml.slide+xml"/>
  <Override PartName="/ppt/slides/slide3364.xml" ContentType="application/vnd.openxmlformats-officedocument.presentationml.slide+xml"/>
  <Override PartName="/ppt/slides/slide3363.xml" ContentType="application/vnd.openxmlformats-officedocument.presentationml.slide+xml"/>
  <Override PartName="/ppt/slides/slide3359.xml" ContentType="application/vnd.openxmlformats-officedocument.presentationml.slide+xml"/>
  <Override PartName="/ppt/slides/slide3360.xml" ContentType="application/vnd.openxmlformats-officedocument.presentationml.slide+xml"/>
  <Override PartName="/ppt/slides/slide3361.xml" ContentType="application/vnd.openxmlformats-officedocument.presentationml.slide+xml"/>
  <Override PartName="/ppt/slides/slide3362.xml" ContentType="application/vnd.openxmlformats-officedocument.presentationml.slide+xml"/>
  <Override PartName="/ppt/slides/slide3343.xml" ContentType="application/vnd.openxmlformats-officedocument.presentationml.slide+xml"/>
  <Override PartName="/ppt/slides/slide3342.xml" ContentType="application/vnd.openxmlformats-officedocument.presentationml.slide+xml"/>
  <Override PartName="/ppt/slides/slide3341.xml" ContentType="application/vnd.openxmlformats-officedocument.presentationml.slide+xml"/>
  <Override PartName="/ppt/slides/slide3322.xml" ContentType="application/vnd.openxmlformats-officedocument.presentationml.slide+xml"/>
  <Override PartName="/ppt/slides/slide3323.xml" ContentType="application/vnd.openxmlformats-officedocument.presentationml.slide+xml"/>
  <Override PartName="/ppt/slides/slide3324.xml" ContentType="application/vnd.openxmlformats-officedocument.presentationml.slide+xml"/>
  <Override PartName="/ppt/slides/slide3325.xml" ContentType="application/vnd.openxmlformats-officedocument.presentationml.slide+xml"/>
  <Override PartName="/ppt/slides/slide3326.xml" ContentType="application/vnd.openxmlformats-officedocument.presentationml.slide+xml"/>
  <Override PartName="/ppt/slides/slide3321.xml" ContentType="application/vnd.openxmlformats-officedocument.presentationml.slide+xml"/>
  <Override PartName="/ppt/slides/slide3320.xml" ContentType="application/vnd.openxmlformats-officedocument.presentationml.slide+xml"/>
  <Override PartName="/ppt/slides/slide3319.xml" ContentType="application/vnd.openxmlformats-officedocument.presentationml.slide+xml"/>
  <Override PartName="/ppt/slides/slide3315.xml" ContentType="application/vnd.openxmlformats-officedocument.presentationml.slide+xml"/>
  <Override PartName="/ppt/slides/slide3316.xml" ContentType="application/vnd.openxmlformats-officedocument.presentationml.slide+xml"/>
  <Override PartName="/ppt/slides/slide3317.xml" ContentType="application/vnd.openxmlformats-officedocument.presentationml.slide+xml"/>
  <Override PartName="/ppt/slides/slide3318.xml" ContentType="application/vnd.openxmlformats-officedocument.presentationml.slide+xml"/>
  <Override PartName="/ppt/slides/slide3327.xml" ContentType="application/vnd.openxmlformats-officedocument.presentationml.slide+xml"/>
  <Override PartName="/ppt/slides/slide3328.xml" ContentType="application/vnd.openxmlformats-officedocument.presentationml.slide+xml"/>
  <Override PartName="/ppt/slides/slide3329.xml" ContentType="application/vnd.openxmlformats-officedocument.presentationml.slide+xml"/>
  <Override PartName="/ppt/slides/slide3337.xml" ContentType="application/vnd.openxmlformats-officedocument.presentationml.slide+xml"/>
  <Override PartName="/ppt/slides/slide3338.xml" ContentType="application/vnd.openxmlformats-officedocument.presentationml.slide+xml"/>
  <Override PartName="/ppt/slides/slide3339.xml" ContentType="application/vnd.openxmlformats-officedocument.presentationml.slide+xml"/>
  <Override PartName="/ppt/slides/slide3340.xml" ContentType="application/vnd.openxmlformats-officedocument.presentationml.slide+xml"/>
  <Override PartName="/ppt/slides/slide3336.xml" ContentType="application/vnd.openxmlformats-officedocument.presentationml.slide+xml"/>
  <Override PartName="/ppt/slides/slide3335.xml" ContentType="application/vnd.openxmlformats-officedocument.presentationml.slide+xml"/>
  <Override PartName="/ppt/slides/slide3334.xml" ContentType="application/vnd.openxmlformats-officedocument.presentationml.slide+xml"/>
  <Override PartName="/ppt/slides/slide3330.xml" ContentType="application/vnd.openxmlformats-officedocument.presentationml.slide+xml"/>
  <Override PartName="/ppt/slides/slide3331.xml" ContentType="application/vnd.openxmlformats-officedocument.presentationml.slide+xml"/>
  <Override PartName="/ppt/slides/slide3332.xml" ContentType="application/vnd.openxmlformats-officedocument.presentationml.slide+xml"/>
  <Override PartName="/ppt/slides/slide3333.xml" ContentType="application/vnd.openxmlformats-officedocument.presentationml.slide+xml"/>
  <Override PartName="/ppt/slides/slide3486.xml" ContentType="application/vnd.openxmlformats-officedocument.presentationml.slide+xml"/>
  <Override PartName="/ppt/slides/slide3487.xml" ContentType="application/vnd.openxmlformats-officedocument.presentationml.slide+xml"/>
  <Override PartName="/ppt/slides/slide3488.xml" ContentType="application/vnd.openxmlformats-officedocument.presentationml.slide+xml"/>
  <Override PartName="/ppt/slides/slide3640.xml" ContentType="application/vnd.openxmlformats-officedocument.presentationml.slide+xml"/>
  <Override PartName="/ppt/slides/slide3641.xml" ContentType="application/vnd.openxmlformats-officedocument.presentationml.slide+xml"/>
  <Override PartName="/ppt/slides/slide3642.xml" ContentType="application/vnd.openxmlformats-officedocument.presentationml.slide+xml"/>
  <Override PartName="/ppt/slides/slide3643.xml" ContentType="application/vnd.openxmlformats-officedocument.presentationml.slide+xml"/>
  <Override PartName="/ppt/slides/slide3644.xml" ContentType="application/vnd.openxmlformats-officedocument.presentationml.slide+xml"/>
  <Override PartName="/ppt/slides/slide3639.xml" ContentType="application/vnd.openxmlformats-officedocument.presentationml.slide+xml"/>
  <Override PartName="/ppt/slides/slide3638.xml" ContentType="application/vnd.openxmlformats-officedocument.presentationml.slide+xml"/>
  <Override PartName="/ppt/slides/slide3637.xml" ContentType="application/vnd.openxmlformats-officedocument.presentationml.slide+xml"/>
  <Override PartName="/ppt/slides/slide3633.xml" ContentType="application/vnd.openxmlformats-officedocument.presentationml.slide+xml"/>
  <Override PartName="/ppt/slides/slide3634.xml" ContentType="application/vnd.openxmlformats-officedocument.presentationml.slide+xml"/>
  <Override PartName="/ppt/slides/slide3635.xml" ContentType="application/vnd.openxmlformats-officedocument.presentationml.slide+xml"/>
  <Override PartName="/ppt/slides/slide3636.xml" ContentType="application/vnd.openxmlformats-officedocument.presentationml.slide+xml"/>
  <Override PartName="/ppt/slides/slide3645.xml" ContentType="application/vnd.openxmlformats-officedocument.presentationml.slide+xml"/>
  <Override PartName="/ppt/slides/slide3646.xml" ContentType="application/vnd.openxmlformats-officedocument.presentationml.slide+xml"/>
  <Override PartName="/ppt/slides/slide3647.xml" ContentType="application/vnd.openxmlformats-officedocument.presentationml.slide+xml"/>
  <Override PartName="/ppt/slides/slide3655.xml" ContentType="application/vnd.openxmlformats-officedocument.presentationml.slide+xml"/>
  <Override PartName="/ppt/slides/slide3656.xml" ContentType="application/vnd.openxmlformats-officedocument.presentationml.slide+xml"/>
  <Override PartName="/ppt/slides/slide3657.xml" ContentType="application/vnd.openxmlformats-officedocument.presentationml.slide+xml"/>
  <Override PartName="/ppt/slides/slide3658.xml" ContentType="application/vnd.openxmlformats-officedocument.presentationml.slide+xml"/>
  <Override PartName="/ppt/slides/slide3654.xml" ContentType="application/vnd.openxmlformats-officedocument.presentationml.slide+xml"/>
  <Override PartName="/ppt/slides/slide3653.xml" ContentType="application/vnd.openxmlformats-officedocument.presentationml.slide+xml"/>
  <Override PartName="/ppt/slides/slide3652.xml" ContentType="application/vnd.openxmlformats-officedocument.presentationml.slide+xml"/>
  <Override PartName="/ppt/slides/slide3648.xml" ContentType="application/vnd.openxmlformats-officedocument.presentationml.slide+xml"/>
  <Override PartName="/ppt/slides/slide3649.xml" ContentType="application/vnd.openxmlformats-officedocument.presentationml.slide+xml"/>
  <Override PartName="/ppt/slides/slide3650.xml" ContentType="application/vnd.openxmlformats-officedocument.presentationml.slide+xml"/>
  <Override PartName="/ppt/slides/slide3651.xml" ContentType="application/vnd.openxmlformats-officedocument.presentationml.slide+xml"/>
  <Override PartName="/ppt/slides/slide3632.xml" ContentType="application/vnd.openxmlformats-officedocument.presentationml.slide+xml"/>
  <Override PartName="/ppt/slides/slide3631.xml" ContentType="application/vnd.openxmlformats-officedocument.presentationml.slide+xml"/>
  <Override PartName="/ppt/slides/slide3630.xml" ContentType="application/vnd.openxmlformats-officedocument.presentationml.slide+xml"/>
  <Override PartName="/ppt/slides/slide3611.xml" ContentType="application/vnd.openxmlformats-officedocument.presentationml.slide+xml"/>
  <Override PartName="/ppt/slides/slide3612.xml" ContentType="application/vnd.openxmlformats-officedocument.presentationml.slide+xml"/>
  <Override PartName="/ppt/slides/slide3613.xml" ContentType="application/vnd.openxmlformats-officedocument.presentationml.slide+xml"/>
  <Override PartName="/ppt/slides/slide3614.xml" ContentType="application/vnd.openxmlformats-officedocument.presentationml.slide+xml"/>
  <Override PartName="/ppt/slides/slide3615.xml" ContentType="application/vnd.openxmlformats-officedocument.presentationml.slide+xml"/>
  <Override PartName="/ppt/slides/slide3610.xml" ContentType="application/vnd.openxmlformats-officedocument.presentationml.slide+xml"/>
  <Override PartName="/ppt/slides/slide3609.xml" ContentType="application/vnd.openxmlformats-officedocument.presentationml.slide+xml"/>
  <Override PartName="/ppt/slides/slide3608.xml" ContentType="application/vnd.openxmlformats-officedocument.presentationml.slide+xml"/>
  <Override PartName="/ppt/slides/slide3604.xml" ContentType="application/vnd.openxmlformats-officedocument.presentationml.slide+xml"/>
  <Override PartName="/ppt/slides/slide3605.xml" ContentType="application/vnd.openxmlformats-officedocument.presentationml.slide+xml"/>
  <Override PartName="/ppt/slides/slide3606.xml" ContentType="application/vnd.openxmlformats-officedocument.presentationml.slide+xml"/>
  <Override PartName="/ppt/slides/slide3607.xml" ContentType="application/vnd.openxmlformats-officedocument.presentationml.slide+xml"/>
  <Override PartName="/ppt/slides/slide3616.xml" ContentType="application/vnd.openxmlformats-officedocument.presentationml.slide+xml"/>
  <Override PartName="/ppt/slides/slide3617.xml" ContentType="application/vnd.openxmlformats-officedocument.presentationml.slide+xml"/>
  <Override PartName="/ppt/slides/slide3618.xml" ContentType="application/vnd.openxmlformats-officedocument.presentationml.slide+xml"/>
  <Override PartName="/ppt/slides/slide3626.xml" ContentType="application/vnd.openxmlformats-officedocument.presentationml.slide+xml"/>
  <Override PartName="/ppt/slides/slide3627.xml" ContentType="application/vnd.openxmlformats-officedocument.presentationml.slide+xml"/>
  <Override PartName="/ppt/slides/slide3628.xml" ContentType="application/vnd.openxmlformats-officedocument.presentationml.slide+xml"/>
  <Override PartName="/ppt/slides/slide3629.xml" ContentType="application/vnd.openxmlformats-officedocument.presentationml.slide+xml"/>
  <Override PartName="/ppt/slides/slide3625.xml" ContentType="application/vnd.openxmlformats-officedocument.presentationml.slide+xml"/>
  <Override PartName="/ppt/slides/slide3624.xml" ContentType="application/vnd.openxmlformats-officedocument.presentationml.slide+xml"/>
  <Override PartName="/ppt/slides/slide3623.xml" ContentType="application/vnd.openxmlformats-officedocument.presentationml.slide+xml"/>
  <Override PartName="/ppt/slides/slide3619.xml" ContentType="application/vnd.openxmlformats-officedocument.presentationml.slide+xml"/>
  <Override PartName="/ppt/slides/slide3620.xml" ContentType="application/vnd.openxmlformats-officedocument.presentationml.slide+xml"/>
  <Override PartName="/ppt/slides/slide3621.xml" ContentType="application/vnd.openxmlformats-officedocument.presentationml.slide+xml"/>
  <Override PartName="/ppt/slides/slide3622.xml" ContentType="application/vnd.openxmlformats-officedocument.presentationml.slide+xml"/>
  <Override PartName="/ppt/slides/slide3659.xml" ContentType="application/vnd.openxmlformats-officedocument.presentationml.slide+xml"/>
  <Override PartName="/ppt/slides/slide3660.xml" ContentType="application/vnd.openxmlformats-officedocument.presentationml.slide+xml"/>
  <Override PartName="/ppt/slides/slide3661.xml" ContentType="application/vnd.openxmlformats-officedocument.presentationml.slide+xml"/>
  <Override PartName="/ppt/slides/slide3698.xml" ContentType="application/vnd.openxmlformats-officedocument.presentationml.slide+xml"/>
  <Override PartName="/ppt/slides/slide3699.xml" ContentType="application/vnd.openxmlformats-officedocument.presentationml.slide+xml"/>
  <Override PartName="/ppt/slides/slide3700.xml" ContentType="application/vnd.openxmlformats-officedocument.presentationml.slide+xml"/>
  <Override PartName="/ppt/slides/slide3701.xml" ContentType="application/vnd.openxmlformats-officedocument.presentationml.slide+xml"/>
  <Override PartName="/ppt/slides/slide3702.xml" ContentType="application/vnd.openxmlformats-officedocument.presentationml.slide+xml"/>
  <Override PartName="/ppt/slides/slide3697.xml" ContentType="application/vnd.openxmlformats-officedocument.presentationml.slide+xml"/>
  <Override PartName="/ppt/slides/slide3696.xml" ContentType="application/vnd.openxmlformats-officedocument.presentationml.slide+xml"/>
  <Override PartName="/ppt/slides/slide3695.xml" ContentType="application/vnd.openxmlformats-officedocument.presentationml.slide+xml"/>
  <Override PartName="/ppt/slides/slide3691.xml" ContentType="application/vnd.openxmlformats-officedocument.presentationml.slide+xml"/>
  <Override PartName="/ppt/slides/slide3692.xml" ContentType="application/vnd.openxmlformats-officedocument.presentationml.slide+xml"/>
  <Override PartName="/ppt/slides/slide3693.xml" ContentType="application/vnd.openxmlformats-officedocument.presentationml.slide+xml"/>
  <Override PartName="/ppt/slides/slide3694.xml" ContentType="application/vnd.openxmlformats-officedocument.presentationml.slide+xml"/>
  <Override PartName="/ppt/slides/slide3703.xml" ContentType="application/vnd.openxmlformats-officedocument.presentationml.slide+xml"/>
  <Override PartName="/ppt/slides/slide3704.xml" ContentType="application/vnd.openxmlformats-officedocument.presentationml.slide+xml"/>
  <Override PartName="/ppt/slides/slide3705.xml" ContentType="application/vnd.openxmlformats-officedocument.presentationml.slide+xml"/>
  <Override PartName="/ppt/slides/slide3713.xml" ContentType="application/vnd.openxmlformats-officedocument.presentationml.slide+xml"/>
  <Override PartName="/ppt/slides/slide3714.xml" ContentType="application/vnd.openxmlformats-officedocument.presentationml.slide+xml"/>
  <Override PartName="/ppt/slides/slide3715.xml" ContentType="application/vnd.openxmlformats-officedocument.presentationml.slide+xml"/>
  <Override PartName="/ppt/slides/slide3716.xml" ContentType="application/vnd.openxmlformats-officedocument.presentationml.slide+xml"/>
  <Override PartName="/ppt/slides/slide3712.xml" ContentType="application/vnd.openxmlformats-officedocument.presentationml.slide+xml"/>
  <Override PartName="/ppt/slides/slide3711.xml" ContentType="application/vnd.openxmlformats-officedocument.presentationml.slide+xml"/>
  <Override PartName="/ppt/slides/slide3710.xml" ContentType="application/vnd.openxmlformats-officedocument.presentationml.slide+xml"/>
  <Override PartName="/ppt/slides/slide3706.xml" ContentType="application/vnd.openxmlformats-officedocument.presentationml.slide+xml"/>
  <Override PartName="/ppt/slides/slide3707.xml" ContentType="application/vnd.openxmlformats-officedocument.presentationml.slide+xml"/>
  <Override PartName="/ppt/slides/slide3708.xml" ContentType="application/vnd.openxmlformats-officedocument.presentationml.slide+xml"/>
  <Override PartName="/ppt/slides/slide3709.xml" ContentType="application/vnd.openxmlformats-officedocument.presentationml.slide+xml"/>
  <Override PartName="/ppt/slides/slide3690.xml" ContentType="application/vnd.openxmlformats-officedocument.presentationml.slide+xml"/>
  <Override PartName="/ppt/slides/slide3689.xml" ContentType="application/vnd.openxmlformats-officedocument.presentationml.slide+xml"/>
  <Override PartName="/ppt/slides/slide3688.xml" ContentType="application/vnd.openxmlformats-officedocument.presentationml.slide+xml"/>
  <Override PartName="/ppt/slides/slide3669.xml" ContentType="application/vnd.openxmlformats-officedocument.presentationml.slide+xml"/>
  <Override PartName="/ppt/slides/slide3670.xml" ContentType="application/vnd.openxmlformats-officedocument.presentationml.slide+xml"/>
  <Override PartName="/ppt/slides/slide3671.xml" ContentType="application/vnd.openxmlformats-officedocument.presentationml.slide+xml"/>
  <Override PartName="/ppt/slides/slide3672.xml" ContentType="application/vnd.openxmlformats-officedocument.presentationml.slide+xml"/>
  <Override PartName="/ppt/slides/slide3673.xml" ContentType="application/vnd.openxmlformats-officedocument.presentationml.slide+xml"/>
  <Override PartName="/ppt/slides/slide3668.xml" ContentType="application/vnd.openxmlformats-officedocument.presentationml.slide+xml"/>
  <Override PartName="/ppt/slides/slide3667.xml" ContentType="application/vnd.openxmlformats-officedocument.presentationml.slide+xml"/>
  <Override PartName="/ppt/slides/slide3666.xml" ContentType="application/vnd.openxmlformats-officedocument.presentationml.slide+xml"/>
  <Override PartName="/ppt/slides/slide3662.xml" ContentType="application/vnd.openxmlformats-officedocument.presentationml.slide+xml"/>
  <Override PartName="/ppt/slides/slide3663.xml" ContentType="application/vnd.openxmlformats-officedocument.presentationml.slide+xml"/>
  <Override PartName="/ppt/slides/slide3664.xml" ContentType="application/vnd.openxmlformats-officedocument.presentationml.slide+xml"/>
  <Override PartName="/ppt/slides/slide3665.xml" ContentType="application/vnd.openxmlformats-officedocument.presentationml.slide+xml"/>
  <Override PartName="/ppt/slides/slide3674.xml" ContentType="application/vnd.openxmlformats-officedocument.presentationml.slide+xml"/>
  <Override PartName="/ppt/slides/slide3675.xml" ContentType="application/vnd.openxmlformats-officedocument.presentationml.slide+xml"/>
  <Override PartName="/ppt/slides/slide3676.xml" ContentType="application/vnd.openxmlformats-officedocument.presentationml.slide+xml"/>
  <Override PartName="/ppt/slides/slide3684.xml" ContentType="application/vnd.openxmlformats-officedocument.presentationml.slide+xml"/>
  <Override PartName="/ppt/slides/slide3685.xml" ContentType="application/vnd.openxmlformats-officedocument.presentationml.slide+xml"/>
  <Override PartName="/ppt/slides/slide3686.xml" ContentType="application/vnd.openxmlformats-officedocument.presentationml.slide+xml"/>
  <Override PartName="/ppt/slides/slide3687.xml" ContentType="application/vnd.openxmlformats-officedocument.presentationml.slide+xml"/>
  <Override PartName="/ppt/slides/slide3683.xml" ContentType="application/vnd.openxmlformats-officedocument.presentationml.slide+xml"/>
  <Override PartName="/ppt/slides/slide3682.xml" ContentType="application/vnd.openxmlformats-officedocument.presentationml.slide+xml"/>
  <Override PartName="/ppt/slides/slide3681.xml" ContentType="application/vnd.openxmlformats-officedocument.presentationml.slide+xml"/>
  <Override PartName="/ppt/slides/slide3677.xml" ContentType="application/vnd.openxmlformats-officedocument.presentationml.slide+xml"/>
  <Override PartName="/ppt/slides/slide3678.xml" ContentType="application/vnd.openxmlformats-officedocument.presentationml.slide+xml"/>
  <Override PartName="/ppt/slides/slide3679.xml" ContentType="application/vnd.openxmlformats-officedocument.presentationml.slide+xml"/>
  <Override PartName="/ppt/slides/slide3680.xml" ContentType="application/vnd.openxmlformats-officedocument.presentationml.slide+xml"/>
  <Override PartName="/ppt/slides/slide3603.xml" ContentType="application/vnd.openxmlformats-officedocument.presentationml.slide+xml"/>
  <Override PartName="/ppt/slides/slide3602.xml" ContentType="application/vnd.openxmlformats-officedocument.presentationml.slide+xml"/>
  <Override PartName="/ppt/slides/slide3601.xml" ContentType="application/vnd.openxmlformats-officedocument.presentationml.slide+xml"/>
  <Override PartName="/ppt/slides/slide3525.xml" ContentType="application/vnd.openxmlformats-officedocument.presentationml.slide+xml"/>
  <Override PartName="/ppt/slides/slide3526.xml" ContentType="application/vnd.openxmlformats-officedocument.presentationml.slide+xml"/>
  <Override PartName="/ppt/slides/slide3527.xml" ContentType="application/vnd.openxmlformats-officedocument.presentationml.slide+xml"/>
  <Override PartName="/ppt/slides/slide3528.xml" ContentType="application/vnd.openxmlformats-officedocument.presentationml.slide+xml"/>
  <Override PartName="/ppt/slides/slide3529.xml" ContentType="application/vnd.openxmlformats-officedocument.presentationml.slide+xml"/>
  <Override PartName="/ppt/slides/slide3524.xml" ContentType="application/vnd.openxmlformats-officedocument.presentationml.slide+xml"/>
  <Override PartName="/ppt/slides/slide3523.xml" ContentType="application/vnd.openxmlformats-officedocument.presentationml.slide+xml"/>
  <Override PartName="/ppt/slides/slide3522.xml" ContentType="application/vnd.openxmlformats-officedocument.presentationml.slide+xml"/>
  <Override PartName="/ppt/slides/slide3518.xml" ContentType="application/vnd.openxmlformats-officedocument.presentationml.slide+xml"/>
  <Override PartName="/ppt/slides/slide3519.xml" ContentType="application/vnd.openxmlformats-officedocument.presentationml.slide+xml"/>
  <Override PartName="/ppt/slides/slide3520.xml" ContentType="application/vnd.openxmlformats-officedocument.presentationml.slide+xml"/>
  <Override PartName="/ppt/slides/slide3521.xml" ContentType="application/vnd.openxmlformats-officedocument.presentationml.slide+xml"/>
  <Override PartName="/ppt/slides/slide3530.xml" ContentType="application/vnd.openxmlformats-officedocument.presentationml.slide+xml"/>
  <Override PartName="/ppt/slides/slide3531.xml" ContentType="application/vnd.openxmlformats-officedocument.presentationml.slide+xml"/>
  <Override PartName="/ppt/slides/slide3532.xml" ContentType="application/vnd.openxmlformats-officedocument.presentationml.slide+xml"/>
  <Override PartName="/ppt/slides/slide3540.xml" ContentType="application/vnd.openxmlformats-officedocument.presentationml.slide+xml"/>
  <Override PartName="/ppt/slides/slide3541.xml" ContentType="application/vnd.openxmlformats-officedocument.presentationml.slide+xml"/>
  <Override PartName="/ppt/slides/slide3542.xml" ContentType="application/vnd.openxmlformats-officedocument.presentationml.slide+xml"/>
  <Override PartName="/ppt/slides/slide3543.xml" ContentType="application/vnd.openxmlformats-officedocument.presentationml.slide+xml"/>
  <Override PartName="/ppt/slides/slide3539.xml" ContentType="application/vnd.openxmlformats-officedocument.presentationml.slide+xml"/>
  <Override PartName="/ppt/slides/slide3538.xml" ContentType="application/vnd.openxmlformats-officedocument.presentationml.slide+xml"/>
  <Override PartName="/ppt/slides/slide3537.xml" ContentType="application/vnd.openxmlformats-officedocument.presentationml.slide+xml"/>
  <Override PartName="/ppt/slides/slide3533.xml" ContentType="application/vnd.openxmlformats-officedocument.presentationml.slide+xml"/>
  <Override PartName="/ppt/slides/slide3534.xml" ContentType="application/vnd.openxmlformats-officedocument.presentationml.slide+xml"/>
  <Override PartName="/ppt/slides/slide3535.xml" ContentType="application/vnd.openxmlformats-officedocument.presentationml.slide+xml"/>
  <Override PartName="/ppt/slides/slide3536.xml" ContentType="application/vnd.openxmlformats-officedocument.presentationml.slide+xml"/>
  <Override PartName="/ppt/slides/slide3517.xml" ContentType="application/vnd.openxmlformats-officedocument.presentationml.slide+xml"/>
  <Override PartName="/ppt/slides/slide3516.xml" ContentType="application/vnd.openxmlformats-officedocument.presentationml.slide+xml"/>
  <Override PartName="/ppt/slides/slide3515.xml" ContentType="application/vnd.openxmlformats-officedocument.presentationml.slide+xml"/>
  <Override PartName="/ppt/slides/slide3496.xml" ContentType="application/vnd.openxmlformats-officedocument.presentationml.slide+xml"/>
  <Override PartName="/ppt/slides/slide3497.xml" ContentType="application/vnd.openxmlformats-officedocument.presentationml.slide+xml"/>
  <Override PartName="/ppt/slides/slide3498.xml" ContentType="application/vnd.openxmlformats-officedocument.presentationml.slide+xml"/>
  <Override PartName="/ppt/slides/slide3499.xml" ContentType="application/vnd.openxmlformats-officedocument.presentationml.slide+xml"/>
  <Override PartName="/ppt/slides/slide3500.xml" ContentType="application/vnd.openxmlformats-officedocument.presentationml.slide+xml"/>
  <Override PartName="/ppt/slides/slide3495.xml" ContentType="application/vnd.openxmlformats-officedocument.presentationml.slide+xml"/>
  <Override PartName="/ppt/slides/slide3494.xml" ContentType="application/vnd.openxmlformats-officedocument.presentationml.slide+xml"/>
  <Override PartName="/ppt/slides/slide3493.xml" ContentType="application/vnd.openxmlformats-officedocument.presentationml.slide+xml"/>
  <Override PartName="/ppt/slides/slide3489.xml" ContentType="application/vnd.openxmlformats-officedocument.presentationml.slide+xml"/>
  <Override PartName="/ppt/slides/slide3490.xml" ContentType="application/vnd.openxmlformats-officedocument.presentationml.slide+xml"/>
  <Override PartName="/ppt/slides/slide3491.xml" ContentType="application/vnd.openxmlformats-officedocument.presentationml.slide+xml"/>
  <Override PartName="/ppt/slides/slide3492.xml" ContentType="application/vnd.openxmlformats-officedocument.presentationml.slide+xml"/>
  <Override PartName="/ppt/slides/slide3501.xml" ContentType="application/vnd.openxmlformats-officedocument.presentationml.slide+xml"/>
  <Override PartName="/ppt/slides/slide3502.xml" ContentType="application/vnd.openxmlformats-officedocument.presentationml.slide+xml"/>
  <Override PartName="/ppt/slides/slide3503.xml" ContentType="application/vnd.openxmlformats-officedocument.presentationml.slide+xml"/>
  <Override PartName="/ppt/slides/slide3511.xml" ContentType="application/vnd.openxmlformats-officedocument.presentationml.slide+xml"/>
  <Override PartName="/ppt/slides/slide3512.xml" ContentType="application/vnd.openxmlformats-officedocument.presentationml.slide+xml"/>
  <Override PartName="/ppt/slides/slide3513.xml" ContentType="application/vnd.openxmlformats-officedocument.presentationml.slide+xml"/>
  <Override PartName="/ppt/slides/slide3514.xml" ContentType="application/vnd.openxmlformats-officedocument.presentationml.slide+xml"/>
  <Override PartName="/ppt/slides/slide3510.xml" ContentType="application/vnd.openxmlformats-officedocument.presentationml.slide+xml"/>
  <Override PartName="/ppt/slides/slide3509.xml" ContentType="application/vnd.openxmlformats-officedocument.presentationml.slide+xml"/>
  <Override PartName="/ppt/slides/slide3508.xml" ContentType="application/vnd.openxmlformats-officedocument.presentationml.slide+xml"/>
  <Override PartName="/ppt/slides/slide3504.xml" ContentType="application/vnd.openxmlformats-officedocument.presentationml.slide+xml"/>
  <Override PartName="/ppt/slides/slide3505.xml" ContentType="application/vnd.openxmlformats-officedocument.presentationml.slide+xml"/>
  <Override PartName="/ppt/slides/slide3506.xml" ContentType="application/vnd.openxmlformats-officedocument.presentationml.slide+xml"/>
  <Override PartName="/ppt/slides/slide3507.xml" ContentType="application/vnd.openxmlformats-officedocument.presentationml.slide+xml"/>
  <Override PartName="/ppt/slides/slide3544.xml" ContentType="application/vnd.openxmlformats-officedocument.presentationml.slide+xml"/>
  <Override PartName="/ppt/slides/slide3545.xml" ContentType="application/vnd.openxmlformats-officedocument.presentationml.slide+xml"/>
  <Override PartName="/ppt/slides/slide3546.xml" ContentType="application/vnd.openxmlformats-officedocument.presentationml.slide+xml"/>
  <Override PartName="/ppt/slides/slide3582.xml" ContentType="application/vnd.openxmlformats-officedocument.presentationml.slide+xml"/>
  <Override PartName="/ppt/slides/slide3583.xml" ContentType="application/vnd.openxmlformats-officedocument.presentationml.slide+xml"/>
  <Override PartName="/ppt/slides/slide3584.xml" ContentType="application/vnd.openxmlformats-officedocument.presentationml.slide+xml"/>
  <Override PartName="/ppt/slides/slide3585.xml" ContentType="application/vnd.openxmlformats-officedocument.presentationml.slide+xml"/>
  <Override PartName="/ppt/slides/slide3586.xml" ContentType="application/vnd.openxmlformats-officedocument.presentationml.slide+xml"/>
  <Override PartName="/ppt/slides/slide3581.xml" ContentType="application/vnd.openxmlformats-officedocument.presentationml.slide+xml"/>
  <Override PartName="/ppt/slides/slide3580.xml" ContentType="application/vnd.openxmlformats-officedocument.presentationml.slide+xml"/>
  <Override PartName="/ppt/slides/slide3579.xml" ContentType="application/vnd.openxmlformats-officedocument.presentationml.slide+xml"/>
  <Override PartName="/ppt/slides/slide3575.xml" ContentType="application/vnd.openxmlformats-officedocument.presentationml.slide+xml"/>
  <Override PartName="/ppt/slides/slide3576.xml" ContentType="application/vnd.openxmlformats-officedocument.presentationml.slide+xml"/>
  <Override PartName="/ppt/slides/slide3577.xml" ContentType="application/vnd.openxmlformats-officedocument.presentationml.slide+xml"/>
  <Override PartName="/ppt/slides/slide3578.xml" ContentType="application/vnd.openxmlformats-officedocument.presentationml.slide+xml"/>
  <Override PartName="/ppt/slides/slide3587.xml" ContentType="application/vnd.openxmlformats-officedocument.presentationml.slide+xml"/>
  <Override PartName="/ppt/slides/slide3588.xml" ContentType="application/vnd.openxmlformats-officedocument.presentationml.slide+xml"/>
  <Override PartName="/ppt/slides/slide3589.xml" ContentType="application/vnd.openxmlformats-officedocument.presentationml.slide+xml"/>
  <Override PartName="/ppt/slides/slide3597.xml" ContentType="application/vnd.openxmlformats-officedocument.presentationml.slide+xml"/>
  <Override PartName="/ppt/slides/slide3598.xml" ContentType="application/vnd.openxmlformats-officedocument.presentationml.slide+xml"/>
  <Override PartName="/ppt/slides/slide3599.xml" ContentType="application/vnd.openxmlformats-officedocument.presentationml.slide+xml"/>
  <Override PartName="/ppt/slides/slide3600.xml" ContentType="application/vnd.openxmlformats-officedocument.presentationml.slide+xml"/>
  <Override PartName="/ppt/slides/slide3596.xml" ContentType="application/vnd.openxmlformats-officedocument.presentationml.slide+xml"/>
  <Override PartName="/ppt/slides/slide3595.xml" ContentType="application/vnd.openxmlformats-officedocument.presentationml.slide+xml"/>
  <Override PartName="/ppt/slides/slide3594.xml" ContentType="application/vnd.openxmlformats-officedocument.presentationml.slide+xml"/>
  <Override PartName="/ppt/slides/slide3590.xml" ContentType="application/vnd.openxmlformats-officedocument.presentationml.slide+xml"/>
  <Override PartName="/ppt/slides/slide3591.xml" ContentType="application/vnd.openxmlformats-officedocument.presentationml.slide+xml"/>
  <Override PartName="/ppt/slides/slide3592.xml" ContentType="application/vnd.openxmlformats-officedocument.presentationml.slide+xml"/>
  <Override PartName="/ppt/slides/slide3593.xml" ContentType="application/vnd.openxmlformats-officedocument.presentationml.slide+xml"/>
  <Override PartName="/ppt/slides/slide3574.xml" ContentType="application/vnd.openxmlformats-officedocument.presentationml.slide+xml"/>
  <Override PartName="/ppt/slides/slide3573.xml" ContentType="application/vnd.openxmlformats-officedocument.presentationml.slide+xml"/>
  <Override PartName="/ppt/slides/slide3572.xml" ContentType="application/vnd.openxmlformats-officedocument.presentationml.slide+xml"/>
  <Override PartName="/ppt/slides/slide3554.xml" ContentType="application/vnd.openxmlformats-officedocument.presentationml.slide+xml"/>
  <Override PartName="/ppt/slides/slide3555.xml" ContentType="application/vnd.openxmlformats-officedocument.presentationml.slide+xml"/>
  <Override PartName="/ppt/slides/slide3556.xml" ContentType="application/vnd.openxmlformats-officedocument.presentationml.slide+xml"/>
  <Override PartName="/ppt/slides/slide3557.xml" ContentType="application/vnd.openxmlformats-officedocument.presentationml.slide+xml"/>
  <Override PartName="/ppt/slides/slide3553.xml" ContentType="application/vnd.openxmlformats-officedocument.presentationml.slide+xml"/>
  <Override PartName="/ppt/slides/slide3552.xml" ContentType="application/vnd.openxmlformats-officedocument.presentationml.slide+xml"/>
  <Override PartName="/ppt/slides/slide3551.xml" ContentType="application/vnd.openxmlformats-officedocument.presentationml.slide+xml"/>
  <Override PartName="/ppt/slides/slide3547.xml" ContentType="application/vnd.openxmlformats-officedocument.presentationml.slide+xml"/>
  <Override PartName="/ppt/slides/slide3548.xml" ContentType="application/vnd.openxmlformats-officedocument.presentationml.slide+xml"/>
  <Override PartName="/ppt/slides/slide3549.xml" ContentType="application/vnd.openxmlformats-officedocument.presentationml.slide+xml"/>
  <Override PartName="/ppt/slides/slide3550.xml" ContentType="application/vnd.openxmlformats-officedocument.presentationml.slide+xml"/>
  <Override PartName="/ppt/slides/slide3558.xml" ContentType="application/vnd.openxmlformats-officedocument.presentationml.slide+xml"/>
  <Override PartName="/ppt/slides/slide3559.xml" ContentType="application/vnd.openxmlformats-officedocument.presentationml.slide+xml"/>
  <Override PartName="/ppt/slides/slide3560.xml" ContentType="application/vnd.openxmlformats-officedocument.presentationml.slide+xml"/>
  <Override PartName="/ppt/slides/slide3568.xml" ContentType="application/vnd.openxmlformats-officedocument.presentationml.slide+xml"/>
  <Override PartName="/ppt/slides/slide3569.xml" ContentType="application/vnd.openxmlformats-officedocument.presentationml.slide+xml"/>
  <Override PartName="/ppt/slides/slide3570.xml" ContentType="application/vnd.openxmlformats-officedocument.presentationml.slide+xml"/>
  <Override PartName="/ppt/slides/slide3571.xml" ContentType="application/vnd.openxmlformats-officedocument.presentationml.slide+xml"/>
  <Override PartName="/ppt/slides/slide3567.xml" ContentType="application/vnd.openxmlformats-officedocument.presentationml.slide+xml"/>
  <Override PartName="/ppt/slides/slide3566.xml" ContentType="application/vnd.openxmlformats-officedocument.presentationml.slide+xml"/>
  <Override PartName="/ppt/slides/slide3565.xml" ContentType="application/vnd.openxmlformats-officedocument.presentationml.slide+xml"/>
  <Override PartName="/ppt/slides/slide3561.xml" ContentType="application/vnd.openxmlformats-officedocument.presentationml.slide+xml"/>
  <Override PartName="/ppt/slides/slide3562.xml" ContentType="application/vnd.openxmlformats-officedocument.presentationml.slide+xml"/>
  <Override PartName="/ppt/slides/slide3563.xml" ContentType="application/vnd.openxmlformats-officedocument.presentationml.slide+xml"/>
  <Override PartName="/ppt/slides/slide3564.xml" ContentType="application/vnd.openxmlformats-officedocument.presentationml.slide+xml"/>
  <Override PartName="/ppt/slides/slide3256.xml" ContentType="application/vnd.openxmlformats-officedocument.presentationml.slide+xml"/>
  <Override PartName="/ppt/slides/slide3255.xml" ContentType="application/vnd.openxmlformats-officedocument.presentationml.slide+xml"/>
  <Override PartName="/ppt/slides/slide3254.xml" ContentType="application/vnd.openxmlformats-officedocument.presentationml.slide+xml"/>
  <Override PartName="/ppt/slides/slide2946.xml" ContentType="application/vnd.openxmlformats-officedocument.presentationml.slide+xml"/>
  <Override PartName="/ppt/slides/slide2947.xml" ContentType="application/vnd.openxmlformats-officedocument.presentationml.slide+xml"/>
  <Override PartName="/ppt/slides/slide2948.xml" ContentType="application/vnd.openxmlformats-officedocument.presentationml.slide+xml"/>
  <Override PartName="/ppt/slides/slide2949.xml" ContentType="application/vnd.openxmlformats-officedocument.presentationml.slide+xml"/>
  <Override PartName="/ppt/slides/slide2950.xml" ContentType="application/vnd.openxmlformats-officedocument.presentationml.slide+xml"/>
  <Override PartName="/ppt/slides/slide2945.xml" ContentType="application/vnd.openxmlformats-officedocument.presentationml.slide+xml"/>
  <Override PartName="/ppt/slides/slide2944.xml" ContentType="application/vnd.openxmlformats-officedocument.presentationml.slide+xml"/>
  <Override PartName="/ppt/slides/slide2943.xml" ContentType="application/vnd.openxmlformats-officedocument.presentationml.slide+xml"/>
  <Override PartName="/ppt/slides/slide2939.xml" ContentType="application/vnd.openxmlformats-officedocument.presentationml.slide+xml"/>
  <Override PartName="/ppt/slides/slide2940.xml" ContentType="application/vnd.openxmlformats-officedocument.presentationml.slide+xml"/>
  <Override PartName="/ppt/slides/slide2941.xml" ContentType="application/vnd.openxmlformats-officedocument.presentationml.slide+xml"/>
  <Override PartName="/ppt/slides/slide2942.xml" ContentType="application/vnd.openxmlformats-officedocument.presentationml.slide+xml"/>
  <Override PartName="/ppt/slides/slide2951.xml" ContentType="application/vnd.openxmlformats-officedocument.presentationml.slide+xml"/>
  <Override PartName="/ppt/slides/slide2952.xml" ContentType="application/vnd.openxmlformats-officedocument.presentationml.slide+xml"/>
  <Override PartName="/ppt/slides/slide2953.xml" ContentType="application/vnd.openxmlformats-officedocument.presentationml.slide+xml"/>
  <Override PartName="/ppt/slides/slide2961.xml" ContentType="application/vnd.openxmlformats-officedocument.presentationml.slide+xml"/>
  <Override PartName="/ppt/slides/slide2962.xml" ContentType="application/vnd.openxmlformats-officedocument.presentationml.slide+xml"/>
  <Override PartName="/ppt/slides/slide2963.xml" ContentType="application/vnd.openxmlformats-officedocument.presentationml.slide+xml"/>
  <Override PartName="/ppt/slides/slide2964.xml" ContentType="application/vnd.openxmlformats-officedocument.presentationml.slide+xml"/>
  <Override PartName="/ppt/slides/slide2960.xml" ContentType="application/vnd.openxmlformats-officedocument.presentationml.slide+xml"/>
  <Override PartName="/ppt/slides/slide2959.xml" ContentType="application/vnd.openxmlformats-officedocument.presentationml.slide+xml"/>
  <Override PartName="/ppt/slides/slide2958.xml" ContentType="application/vnd.openxmlformats-officedocument.presentationml.slide+xml"/>
  <Override PartName="/ppt/slides/slide2954.xml" ContentType="application/vnd.openxmlformats-officedocument.presentationml.slide+xml"/>
  <Override PartName="/ppt/slides/slide2955.xml" ContentType="application/vnd.openxmlformats-officedocument.presentationml.slide+xml"/>
  <Override PartName="/ppt/slides/slide2956.xml" ContentType="application/vnd.openxmlformats-officedocument.presentationml.slide+xml"/>
  <Override PartName="/ppt/slides/slide2957.xml" ContentType="application/vnd.openxmlformats-officedocument.presentationml.slide+xml"/>
  <Override PartName="/ppt/slides/slide2938.xml" ContentType="application/vnd.openxmlformats-officedocument.presentationml.slide+xml"/>
  <Override PartName="/ppt/slides/slide2937.xml" ContentType="application/vnd.openxmlformats-officedocument.presentationml.slide+xml"/>
  <Override PartName="/ppt/slides/slide2936.xml" ContentType="application/vnd.openxmlformats-officedocument.presentationml.slide+xml"/>
  <Override PartName="/ppt/slides/slide2917.xml" ContentType="application/vnd.openxmlformats-officedocument.presentationml.slide+xml"/>
  <Override PartName="/ppt/slides/slide2918.xml" ContentType="application/vnd.openxmlformats-officedocument.presentationml.slide+xml"/>
  <Override PartName="/ppt/slides/slide2919.xml" ContentType="application/vnd.openxmlformats-officedocument.presentationml.slide+xml"/>
  <Override PartName="/ppt/slides/slide2920.xml" ContentType="application/vnd.openxmlformats-officedocument.presentationml.slide+xml"/>
  <Override PartName="/ppt/slides/slide2921.xml" ContentType="application/vnd.openxmlformats-officedocument.presentationml.slide+xml"/>
  <Override PartName="/ppt/slides/slide2916.xml" ContentType="application/vnd.openxmlformats-officedocument.presentationml.slide+xml"/>
  <Override PartName="/ppt/slides/slide2915.xml" ContentType="application/vnd.openxmlformats-officedocument.presentationml.slide+xml"/>
  <Override PartName="/ppt/slides/slide2914.xml" ContentType="application/vnd.openxmlformats-officedocument.presentationml.slide+xml"/>
  <Override PartName="/ppt/slides/slide2910.xml" ContentType="application/vnd.openxmlformats-officedocument.presentationml.slide+xml"/>
  <Override PartName="/ppt/slides/slide2911.xml" ContentType="application/vnd.openxmlformats-officedocument.presentationml.slide+xml"/>
  <Override PartName="/ppt/slides/slide2912.xml" ContentType="application/vnd.openxmlformats-officedocument.presentationml.slide+xml"/>
  <Override PartName="/ppt/slides/slide2913.xml" ContentType="application/vnd.openxmlformats-officedocument.presentationml.slide+xml"/>
  <Override PartName="/ppt/slides/slide2922.xml" ContentType="application/vnd.openxmlformats-officedocument.presentationml.slide+xml"/>
  <Override PartName="/ppt/slides/slide2923.xml" ContentType="application/vnd.openxmlformats-officedocument.presentationml.slide+xml"/>
  <Override PartName="/ppt/slides/slide2924.xml" ContentType="application/vnd.openxmlformats-officedocument.presentationml.slide+xml"/>
  <Override PartName="/ppt/slides/slide2932.xml" ContentType="application/vnd.openxmlformats-officedocument.presentationml.slide+xml"/>
  <Override PartName="/ppt/slides/slide2933.xml" ContentType="application/vnd.openxmlformats-officedocument.presentationml.slide+xml"/>
  <Override PartName="/ppt/slides/slide2934.xml" ContentType="application/vnd.openxmlformats-officedocument.presentationml.slide+xml"/>
  <Override PartName="/ppt/slides/slide2935.xml" ContentType="application/vnd.openxmlformats-officedocument.presentationml.slide+xml"/>
  <Override PartName="/ppt/slides/slide2931.xml" ContentType="application/vnd.openxmlformats-officedocument.presentationml.slide+xml"/>
  <Override PartName="/ppt/slides/slide2930.xml" ContentType="application/vnd.openxmlformats-officedocument.presentationml.slide+xml"/>
  <Override PartName="/ppt/slides/slide2929.xml" ContentType="application/vnd.openxmlformats-officedocument.presentationml.slide+xml"/>
  <Override PartName="/ppt/slides/slide2925.xml" ContentType="application/vnd.openxmlformats-officedocument.presentationml.slide+xml"/>
  <Override PartName="/ppt/slides/slide2926.xml" ContentType="application/vnd.openxmlformats-officedocument.presentationml.slide+xml"/>
  <Override PartName="/ppt/slides/slide2927.xml" ContentType="application/vnd.openxmlformats-officedocument.presentationml.slide+xml"/>
  <Override PartName="/ppt/slides/slide2928.xml" ContentType="application/vnd.openxmlformats-officedocument.presentationml.slide+xml"/>
  <Override PartName="/ppt/slides/slide2965.xml" ContentType="application/vnd.openxmlformats-officedocument.presentationml.slide+xml"/>
  <Override PartName="/ppt/slides/slide2966.xml" ContentType="application/vnd.openxmlformats-officedocument.presentationml.slide+xml"/>
  <Override PartName="/ppt/slides/slide2967.xml" ContentType="application/vnd.openxmlformats-officedocument.presentationml.slide+xml"/>
  <Override PartName="/ppt/slides/slide3004.xml" ContentType="application/vnd.openxmlformats-officedocument.presentationml.slide+xml"/>
  <Override PartName="/ppt/slides/slide3005.xml" ContentType="application/vnd.openxmlformats-officedocument.presentationml.slide+xml"/>
  <Override PartName="/ppt/slides/slide3006.xml" ContentType="application/vnd.openxmlformats-officedocument.presentationml.slide+xml"/>
  <Override PartName="/ppt/slides/slide3007.xml" ContentType="application/vnd.openxmlformats-officedocument.presentationml.slide+xml"/>
  <Override PartName="/ppt/slides/slide3008.xml" ContentType="application/vnd.openxmlformats-officedocument.presentationml.slide+xml"/>
  <Override PartName="/ppt/slides/slide3003.xml" ContentType="application/vnd.openxmlformats-officedocument.presentationml.slide+xml"/>
  <Override PartName="/ppt/slides/slide3002.xml" ContentType="application/vnd.openxmlformats-officedocument.presentationml.slide+xml"/>
  <Override PartName="/ppt/slides/slide3001.xml" ContentType="application/vnd.openxmlformats-officedocument.presentationml.slide+xml"/>
  <Override PartName="/ppt/slides/slide2997.xml" ContentType="application/vnd.openxmlformats-officedocument.presentationml.slide+xml"/>
  <Override PartName="/ppt/slides/slide2998.xml" ContentType="application/vnd.openxmlformats-officedocument.presentationml.slide+xml"/>
  <Override PartName="/ppt/slides/slide2999.xml" ContentType="application/vnd.openxmlformats-officedocument.presentationml.slide+xml"/>
  <Override PartName="/ppt/slides/slide3000.xml" ContentType="application/vnd.openxmlformats-officedocument.presentationml.slide+xml"/>
  <Override PartName="/ppt/slides/slide3009.xml" ContentType="application/vnd.openxmlformats-officedocument.presentationml.slide+xml"/>
  <Override PartName="/ppt/slides/slide3010.xml" ContentType="application/vnd.openxmlformats-officedocument.presentationml.slide+xml"/>
  <Override PartName="/ppt/slides/slide3011.xml" ContentType="application/vnd.openxmlformats-officedocument.presentationml.slide+xml"/>
  <Override PartName="/ppt/slides/slide3019.xml" ContentType="application/vnd.openxmlformats-officedocument.presentationml.slide+xml"/>
  <Override PartName="/ppt/slides/slide3020.xml" ContentType="application/vnd.openxmlformats-officedocument.presentationml.slide+xml"/>
  <Override PartName="/ppt/slides/slide3021.xml" ContentType="application/vnd.openxmlformats-officedocument.presentationml.slide+xml"/>
  <Override PartName="/ppt/slides/slide3022.xml" ContentType="application/vnd.openxmlformats-officedocument.presentationml.slide+xml"/>
  <Override PartName="/ppt/slides/slide3018.xml" ContentType="application/vnd.openxmlformats-officedocument.presentationml.slide+xml"/>
  <Override PartName="/ppt/slides/slide3017.xml" ContentType="application/vnd.openxmlformats-officedocument.presentationml.slide+xml"/>
  <Override PartName="/ppt/slides/slide3016.xml" ContentType="application/vnd.openxmlformats-officedocument.presentationml.slide+xml"/>
  <Override PartName="/ppt/slides/slide3012.xml" ContentType="application/vnd.openxmlformats-officedocument.presentationml.slide+xml"/>
  <Override PartName="/ppt/slides/slide3013.xml" ContentType="application/vnd.openxmlformats-officedocument.presentationml.slide+xml"/>
  <Override PartName="/ppt/slides/slide3014.xml" ContentType="application/vnd.openxmlformats-officedocument.presentationml.slide+xml"/>
  <Override PartName="/ppt/slides/slide3015.xml" ContentType="application/vnd.openxmlformats-officedocument.presentationml.slide+xml"/>
  <Override PartName="/ppt/slides/slide2996.xml" ContentType="application/vnd.openxmlformats-officedocument.presentationml.slide+xml"/>
  <Override PartName="/ppt/slides/slide2995.xml" ContentType="application/vnd.openxmlformats-officedocument.presentationml.slide+xml"/>
  <Override PartName="/ppt/slides/slide2994.xml" ContentType="application/vnd.openxmlformats-officedocument.presentationml.slide+xml"/>
  <Override PartName="/ppt/slides/slide2975.xml" ContentType="application/vnd.openxmlformats-officedocument.presentationml.slide+xml"/>
  <Override PartName="/ppt/slides/slide2976.xml" ContentType="application/vnd.openxmlformats-officedocument.presentationml.slide+xml"/>
  <Override PartName="/ppt/slides/slide2977.xml" ContentType="application/vnd.openxmlformats-officedocument.presentationml.slide+xml"/>
  <Override PartName="/ppt/slides/slide2978.xml" ContentType="application/vnd.openxmlformats-officedocument.presentationml.slide+xml"/>
  <Override PartName="/ppt/slides/slide2979.xml" ContentType="application/vnd.openxmlformats-officedocument.presentationml.slide+xml"/>
  <Override PartName="/ppt/slides/slide2974.xml" ContentType="application/vnd.openxmlformats-officedocument.presentationml.slide+xml"/>
  <Override PartName="/ppt/slides/slide2973.xml" ContentType="application/vnd.openxmlformats-officedocument.presentationml.slide+xml"/>
  <Override PartName="/ppt/slides/slide2972.xml" ContentType="application/vnd.openxmlformats-officedocument.presentationml.slide+xml"/>
  <Override PartName="/ppt/slides/slide2968.xml" ContentType="application/vnd.openxmlformats-officedocument.presentationml.slide+xml"/>
  <Override PartName="/ppt/slides/slide2969.xml" ContentType="application/vnd.openxmlformats-officedocument.presentationml.slide+xml"/>
  <Override PartName="/ppt/slides/slide2970.xml" ContentType="application/vnd.openxmlformats-officedocument.presentationml.slide+xml"/>
  <Override PartName="/ppt/slides/slide2971.xml" ContentType="application/vnd.openxmlformats-officedocument.presentationml.slide+xml"/>
  <Override PartName="/ppt/slides/slide2980.xml" ContentType="application/vnd.openxmlformats-officedocument.presentationml.slide+xml"/>
  <Override PartName="/ppt/slides/slide2981.xml" ContentType="application/vnd.openxmlformats-officedocument.presentationml.slide+xml"/>
  <Override PartName="/ppt/slides/slide2982.xml" ContentType="application/vnd.openxmlformats-officedocument.presentationml.slide+xml"/>
  <Override PartName="/ppt/slides/slide2990.xml" ContentType="application/vnd.openxmlformats-officedocument.presentationml.slide+xml"/>
  <Override PartName="/ppt/slides/slide2991.xml" ContentType="application/vnd.openxmlformats-officedocument.presentationml.slide+xml"/>
  <Override PartName="/ppt/slides/slide2992.xml" ContentType="application/vnd.openxmlformats-officedocument.presentationml.slide+xml"/>
  <Override PartName="/ppt/slides/slide2993.xml" ContentType="application/vnd.openxmlformats-officedocument.presentationml.slide+xml"/>
  <Override PartName="/ppt/slides/slide2989.xml" ContentType="application/vnd.openxmlformats-officedocument.presentationml.slide+xml"/>
  <Override PartName="/ppt/slides/slide2988.xml" ContentType="application/vnd.openxmlformats-officedocument.presentationml.slide+xml"/>
  <Override PartName="/ppt/slides/slide2987.xml" ContentType="application/vnd.openxmlformats-officedocument.presentationml.slide+xml"/>
  <Override PartName="/ppt/slides/slide2983.xml" ContentType="application/vnd.openxmlformats-officedocument.presentationml.slide+xml"/>
  <Override PartName="/ppt/slides/slide2984.xml" ContentType="application/vnd.openxmlformats-officedocument.presentationml.slide+xml"/>
  <Override PartName="/ppt/slides/slide2985.xml" ContentType="application/vnd.openxmlformats-officedocument.presentationml.slide+xml"/>
  <Override PartName="/ppt/slides/slide2986.xml" ContentType="application/vnd.openxmlformats-officedocument.presentationml.slide+xml"/>
  <Override PartName="/ppt/slides/slide2909.xml" ContentType="application/vnd.openxmlformats-officedocument.presentationml.slide+xml"/>
  <Override PartName="/ppt/slides/slide2908.xml" ContentType="application/vnd.openxmlformats-officedocument.presentationml.slide+xml"/>
  <Override PartName="/ppt/slides/slide2907.xml" ContentType="application/vnd.openxmlformats-officedocument.presentationml.slide+xml"/>
  <Override PartName="/ppt/slides/slide2831.xml" ContentType="application/vnd.openxmlformats-officedocument.presentationml.slide+xml"/>
  <Override PartName="/ppt/slides/slide2832.xml" ContentType="application/vnd.openxmlformats-officedocument.presentationml.slide+xml"/>
  <Override PartName="/ppt/slides/slide2833.xml" ContentType="application/vnd.openxmlformats-officedocument.presentationml.slide+xml"/>
  <Override PartName="/ppt/slides/slide2834.xml" ContentType="application/vnd.openxmlformats-officedocument.presentationml.slide+xml"/>
  <Override PartName="/ppt/slides/slide2835.xml" ContentType="application/vnd.openxmlformats-officedocument.presentationml.slide+xml"/>
  <Override PartName="/ppt/slides/slide2830.xml" ContentType="application/vnd.openxmlformats-officedocument.presentationml.slide+xml"/>
  <Override PartName="/ppt/slides/slide2829.xml" ContentType="application/vnd.openxmlformats-officedocument.presentationml.slide+xml"/>
  <Override PartName="/ppt/slides/slide2828.xml" ContentType="application/vnd.openxmlformats-officedocument.presentationml.slide+xml"/>
  <Override PartName="/ppt/slides/slide2824.xml" ContentType="application/vnd.openxmlformats-officedocument.presentationml.slide+xml"/>
  <Override PartName="/ppt/slides/slide2825.xml" ContentType="application/vnd.openxmlformats-officedocument.presentationml.slide+xml"/>
  <Override PartName="/ppt/slides/slide2826.xml" ContentType="application/vnd.openxmlformats-officedocument.presentationml.slide+xml"/>
  <Override PartName="/ppt/slides/slide2827.xml" ContentType="application/vnd.openxmlformats-officedocument.presentationml.slide+xml"/>
  <Override PartName="/ppt/slides/slide2836.xml" ContentType="application/vnd.openxmlformats-officedocument.presentationml.slide+xml"/>
  <Override PartName="/ppt/slides/slide2837.xml" ContentType="application/vnd.openxmlformats-officedocument.presentationml.slide+xml"/>
  <Override PartName="/ppt/slides/slide2838.xml" ContentType="application/vnd.openxmlformats-officedocument.presentationml.slide+xml"/>
  <Override PartName="/ppt/slides/slide2846.xml" ContentType="application/vnd.openxmlformats-officedocument.presentationml.slide+xml"/>
  <Override PartName="/ppt/slides/slide2847.xml" ContentType="application/vnd.openxmlformats-officedocument.presentationml.slide+xml"/>
  <Override PartName="/ppt/slides/slide2848.xml" ContentType="application/vnd.openxmlformats-officedocument.presentationml.slide+xml"/>
  <Override PartName="/ppt/slides/slide2849.xml" ContentType="application/vnd.openxmlformats-officedocument.presentationml.slide+xml"/>
  <Override PartName="/ppt/slides/slide2845.xml" ContentType="application/vnd.openxmlformats-officedocument.presentationml.slide+xml"/>
  <Override PartName="/ppt/slides/slide2844.xml" ContentType="application/vnd.openxmlformats-officedocument.presentationml.slide+xml"/>
  <Override PartName="/ppt/slides/slide2843.xml" ContentType="application/vnd.openxmlformats-officedocument.presentationml.slide+xml"/>
  <Override PartName="/ppt/slides/slide2839.xml" ContentType="application/vnd.openxmlformats-officedocument.presentationml.slide+xml"/>
  <Override PartName="/ppt/slides/slide2840.xml" ContentType="application/vnd.openxmlformats-officedocument.presentationml.slide+xml"/>
  <Override PartName="/ppt/slides/slide2841.xml" ContentType="application/vnd.openxmlformats-officedocument.presentationml.slide+xml"/>
  <Override PartName="/ppt/slides/slide2842.xml" ContentType="application/vnd.openxmlformats-officedocument.presentationml.slide+xml"/>
  <Override PartName="/ppt/slides/slide2823.xml" ContentType="application/vnd.openxmlformats-officedocument.presentationml.slide+xml"/>
  <Override PartName="/ppt/slides/slide2822.xml" ContentType="application/vnd.openxmlformats-officedocument.presentationml.slide+xml"/>
  <Override PartName="/ppt/slides/slide2821.xml" ContentType="application/vnd.openxmlformats-officedocument.presentationml.slide+xml"/>
  <Override PartName="/ppt/slides/slide2802.xml" ContentType="application/vnd.openxmlformats-officedocument.presentationml.slide+xml"/>
  <Override PartName="/ppt/slides/slide2803.xml" ContentType="application/vnd.openxmlformats-officedocument.presentationml.slide+xml"/>
  <Override PartName="/ppt/slides/slide2804.xml" ContentType="application/vnd.openxmlformats-officedocument.presentationml.slide+xml"/>
  <Override PartName="/ppt/slides/slide2805.xml" ContentType="application/vnd.openxmlformats-officedocument.presentationml.slide+xml"/>
  <Override PartName="/ppt/slides/slide2806.xml" ContentType="application/vnd.openxmlformats-officedocument.presentationml.slide+xml"/>
  <Override PartName="/ppt/slides/slide2801.xml" ContentType="application/vnd.openxmlformats-officedocument.presentationml.slide+xml"/>
  <Override PartName="/ppt/slides/slide2800.xml" ContentType="application/vnd.openxmlformats-officedocument.presentationml.slide+xml"/>
  <Override PartName="/ppt/slides/slide2799.xml" ContentType="application/vnd.openxmlformats-officedocument.presentationml.slide+xml"/>
  <Override PartName="/ppt/slides/slide2795.xml" ContentType="application/vnd.openxmlformats-officedocument.presentationml.slide+xml"/>
  <Override PartName="/ppt/slides/slide2796.xml" ContentType="application/vnd.openxmlformats-officedocument.presentationml.slide+xml"/>
  <Override PartName="/ppt/slides/slide2797.xml" ContentType="application/vnd.openxmlformats-officedocument.presentationml.slide+xml"/>
  <Override PartName="/ppt/slides/slide2798.xml" ContentType="application/vnd.openxmlformats-officedocument.presentationml.slide+xml"/>
  <Override PartName="/ppt/slides/slide2807.xml" ContentType="application/vnd.openxmlformats-officedocument.presentationml.slide+xml"/>
  <Override PartName="/ppt/slides/slide2808.xml" ContentType="application/vnd.openxmlformats-officedocument.presentationml.slide+xml"/>
  <Override PartName="/ppt/slides/slide2809.xml" ContentType="application/vnd.openxmlformats-officedocument.presentationml.slide+xml"/>
  <Override PartName="/ppt/slides/slide2817.xml" ContentType="application/vnd.openxmlformats-officedocument.presentationml.slide+xml"/>
  <Override PartName="/ppt/slides/slide2818.xml" ContentType="application/vnd.openxmlformats-officedocument.presentationml.slide+xml"/>
  <Override PartName="/ppt/slides/slide2819.xml" ContentType="application/vnd.openxmlformats-officedocument.presentationml.slide+xml"/>
  <Override PartName="/ppt/slides/slide2820.xml" ContentType="application/vnd.openxmlformats-officedocument.presentationml.slide+xml"/>
  <Override PartName="/ppt/slides/slide2816.xml" ContentType="application/vnd.openxmlformats-officedocument.presentationml.slide+xml"/>
  <Override PartName="/ppt/slides/slide2815.xml" ContentType="application/vnd.openxmlformats-officedocument.presentationml.slide+xml"/>
  <Override PartName="/ppt/slides/slide2814.xml" ContentType="application/vnd.openxmlformats-officedocument.presentationml.slide+xml"/>
  <Override PartName="/ppt/slides/slide2810.xml" ContentType="application/vnd.openxmlformats-officedocument.presentationml.slide+xml"/>
  <Override PartName="/ppt/slides/slide2811.xml" ContentType="application/vnd.openxmlformats-officedocument.presentationml.slide+xml"/>
  <Override PartName="/ppt/slides/slide2812.xml" ContentType="application/vnd.openxmlformats-officedocument.presentationml.slide+xml"/>
  <Override PartName="/ppt/slides/slide2813.xml" ContentType="application/vnd.openxmlformats-officedocument.presentationml.slide+xml"/>
  <Override PartName="/ppt/slides/slide2850.xml" ContentType="application/vnd.openxmlformats-officedocument.presentationml.slide+xml"/>
  <Override PartName="/ppt/slides/slide2851.xml" ContentType="application/vnd.openxmlformats-officedocument.presentationml.slide+xml"/>
  <Override PartName="/ppt/slides/slide2852.xml" ContentType="application/vnd.openxmlformats-officedocument.presentationml.slide+xml"/>
  <Override PartName="/ppt/slides/slide2888.xml" ContentType="application/vnd.openxmlformats-officedocument.presentationml.slide+xml"/>
  <Override PartName="/ppt/slides/slide2889.xml" ContentType="application/vnd.openxmlformats-officedocument.presentationml.slide+xml"/>
  <Override PartName="/ppt/slides/slide2890.xml" ContentType="application/vnd.openxmlformats-officedocument.presentationml.slide+xml"/>
  <Override PartName="/ppt/slides/slide2891.xml" ContentType="application/vnd.openxmlformats-officedocument.presentationml.slide+xml"/>
  <Override PartName="/ppt/slides/slide2892.xml" ContentType="application/vnd.openxmlformats-officedocument.presentationml.slide+xml"/>
  <Override PartName="/ppt/slides/slide2887.xml" ContentType="application/vnd.openxmlformats-officedocument.presentationml.slide+xml"/>
  <Override PartName="/ppt/slides/slide2886.xml" ContentType="application/vnd.openxmlformats-officedocument.presentationml.slide+xml"/>
  <Override PartName="/ppt/slides/slide2885.xml" ContentType="application/vnd.openxmlformats-officedocument.presentationml.slide+xml"/>
  <Override PartName="/ppt/slides/slide2881.xml" ContentType="application/vnd.openxmlformats-officedocument.presentationml.slide+xml"/>
  <Override PartName="/ppt/slides/slide2882.xml" ContentType="application/vnd.openxmlformats-officedocument.presentationml.slide+xml"/>
  <Override PartName="/ppt/slides/slide2883.xml" ContentType="application/vnd.openxmlformats-officedocument.presentationml.slide+xml"/>
  <Override PartName="/ppt/slides/slide2884.xml" ContentType="application/vnd.openxmlformats-officedocument.presentationml.slide+xml"/>
  <Override PartName="/ppt/slides/slide2893.xml" ContentType="application/vnd.openxmlformats-officedocument.presentationml.slide+xml"/>
  <Override PartName="/ppt/slides/slide2894.xml" ContentType="application/vnd.openxmlformats-officedocument.presentationml.slide+xml"/>
  <Override PartName="/ppt/slides/slide2895.xml" ContentType="application/vnd.openxmlformats-officedocument.presentationml.slide+xml"/>
  <Override PartName="/ppt/slides/slide2903.xml" ContentType="application/vnd.openxmlformats-officedocument.presentationml.slide+xml"/>
  <Override PartName="/ppt/slides/slide2904.xml" ContentType="application/vnd.openxmlformats-officedocument.presentationml.slide+xml"/>
  <Override PartName="/ppt/slides/slide2905.xml" ContentType="application/vnd.openxmlformats-officedocument.presentationml.slide+xml"/>
  <Override PartName="/ppt/slides/slide2906.xml" ContentType="application/vnd.openxmlformats-officedocument.presentationml.slide+xml"/>
  <Override PartName="/ppt/slides/slide2902.xml" ContentType="application/vnd.openxmlformats-officedocument.presentationml.slide+xml"/>
  <Override PartName="/ppt/slides/slide2901.xml" ContentType="application/vnd.openxmlformats-officedocument.presentationml.slide+xml"/>
  <Override PartName="/ppt/slides/slide2900.xml" ContentType="application/vnd.openxmlformats-officedocument.presentationml.slide+xml"/>
  <Override PartName="/ppt/slides/slide2896.xml" ContentType="application/vnd.openxmlformats-officedocument.presentationml.slide+xml"/>
  <Override PartName="/ppt/slides/slide2897.xml" ContentType="application/vnd.openxmlformats-officedocument.presentationml.slide+xml"/>
  <Override PartName="/ppt/slides/slide2898.xml" ContentType="application/vnd.openxmlformats-officedocument.presentationml.slide+xml"/>
  <Override PartName="/ppt/slides/slide2899.xml" ContentType="application/vnd.openxmlformats-officedocument.presentationml.slide+xml"/>
  <Override PartName="/ppt/slides/slide2880.xml" ContentType="application/vnd.openxmlformats-officedocument.presentationml.slide+xml"/>
  <Override PartName="/ppt/slides/slide2879.xml" ContentType="application/vnd.openxmlformats-officedocument.presentationml.slide+xml"/>
  <Override PartName="/ppt/slides/slide2878.xml" ContentType="application/vnd.openxmlformats-officedocument.presentationml.slide+xml"/>
  <Override PartName="/ppt/slides/slide2860.xml" ContentType="application/vnd.openxmlformats-officedocument.presentationml.slide+xml"/>
  <Override PartName="/ppt/slides/slide2861.xml" ContentType="application/vnd.openxmlformats-officedocument.presentationml.slide+xml"/>
  <Override PartName="/ppt/slides/slide2862.xml" ContentType="application/vnd.openxmlformats-officedocument.presentationml.slide+xml"/>
  <Override PartName="/ppt/slides/slide2863.xml" ContentType="application/vnd.openxmlformats-officedocument.presentationml.slide+xml"/>
  <Override PartName="/ppt/slides/slide2859.xml" ContentType="application/vnd.openxmlformats-officedocument.presentationml.slide+xml"/>
  <Override PartName="/ppt/slides/slide2858.xml" ContentType="application/vnd.openxmlformats-officedocument.presentationml.slide+xml"/>
  <Override PartName="/ppt/slides/slide2857.xml" ContentType="application/vnd.openxmlformats-officedocument.presentationml.slide+xml"/>
  <Override PartName="/ppt/slides/slide2853.xml" ContentType="application/vnd.openxmlformats-officedocument.presentationml.slide+xml"/>
  <Override PartName="/ppt/slides/slide2854.xml" ContentType="application/vnd.openxmlformats-officedocument.presentationml.slide+xml"/>
  <Override PartName="/ppt/slides/slide2855.xml" ContentType="application/vnd.openxmlformats-officedocument.presentationml.slide+xml"/>
  <Override PartName="/ppt/slides/slide2856.xml" ContentType="application/vnd.openxmlformats-officedocument.presentationml.slide+xml"/>
  <Override PartName="/ppt/slides/slide2864.xml" ContentType="application/vnd.openxmlformats-officedocument.presentationml.slide+xml"/>
  <Override PartName="/ppt/slides/slide2865.xml" ContentType="application/vnd.openxmlformats-officedocument.presentationml.slide+xml"/>
  <Override PartName="/ppt/slides/slide2866.xml" ContentType="application/vnd.openxmlformats-officedocument.presentationml.slide+xml"/>
  <Override PartName="/ppt/slides/slide2874.xml" ContentType="application/vnd.openxmlformats-officedocument.presentationml.slide+xml"/>
  <Override PartName="/ppt/slides/slide2875.xml" ContentType="application/vnd.openxmlformats-officedocument.presentationml.slide+xml"/>
  <Override PartName="/ppt/slides/slide2876.xml" ContentType="application/vnd.openxmlformats-officedocument.presentationml.slide+xml"/>
  <Override PartName="/ppt/slides/slide2877.xml" ContentType="application/vnd.openxmlformats-officedocument.presentationml.slide+xml"/>
  <Override PartName="/ppt/slides/slide2873.xml" ContentType="application/vnd.openxmlformats-officedocument.presentationml.slide+xml"/>
  <Override PartName="/ppt/slides/slide2872.xml" ContentType="application/vnd.openxmlformats-officedocument.presentationml.slide+xml"/>
  <Override PartName="/ppt/slides/slide2871.xml" ContentType="application/vnd.openxmlformats-officedocument.presentationml.slide+xml"/>
  <Override PartName="/ppt/slides/slide2867.xml" ContentType="application/vnd.openxmlformats-officedocument.presentationml.slide+xml"/>
  <Override PartName="/ppt/slides/slide2868.xml" ContentType="application/vnd.openxmlformats-officedocument.presentationml.slide+xml"/>
  <Override PartName="/ppt/slides/slide2869.xml" ContentType="application/vnd.openxmlformats-officedocument.presentationml.slide+xml"/>
  <Override PartName="/ppt/slides/slide2870.xml" ContentType="application/vnd.openxmlformats-officedocument.presentationml.slide+xml"/>
  <Override PartName="/ppt/slides/slide3023.xml" ContentType="application/vnd.openxmlformats-officedocument.presentationml.slide+xml"/>
  <Override PartName="/ppt/slides/slide3024.xml" ContentType="application/vnd.openxmlformats-officedocument.presentationml.slide+xml"/>
  <Override PartName="/ppt/slides/slide3025.xml" ContentType="application/vnd.openxmlformats-officedocument.presentationml.slide+xml"/>
  <Override PartName="/ppt/slides/slide3177.xml" ContentType="application/vnd.openxmlformats-officedocument.presentationml.slide+xml"/>
  <Override PartName="/ppt/slides/slide3178.xml" ContentType="application/vnd.openxmlformats-officedocument.presentationml.slide+xml"/>
  <Override PartName="/ppt/slides/slide3179.xml" ContentType="application/vnd.openxmlformats-officedocument.presentationml.slide+xml"/>
  <Override PartName="/ppt/slides/slide3180.xml" ContentType="application/vnd.openxmlformats-officedocument.presentationml.slide+xml"/>
  <Override PartName="/ppt/slides/slide3181.xml" ContentType="application/vnd.openxmlformats-officedocument.presentationml.slide+xml"/>
  <Override PartName="/ppt/slides/slide3176.xml" ContentType="application/vnd.openxmlformats-officedocument.presentationml.slide+xml"/>
  <Override PartName="/ppt/slides/slide3175.xml" ContentType="application/vnd.openxmlformats-officedocument.presentationml.slide+xml"/>
  <Override PartName="/ppt/slides/slide3174.xml" ContentType="application/vnd.openxmlformats-officedocument.presentationml.slide+xml"/>
  <Override PartName="/ppt/slides/slide3170.xml" ContentType="application/vnd.openxmlformats-officedocument.presentationml.slide+xml"/>
  <Override PartName="/ppt/slides/slide3171.xml" ContentType="application/vnd.openxmlformats-officedocument.presentationml.slide+xml"/>
  <Override PartName="/ppt/slides/slide3172.xml" ContentType="application/vnd.openxmlformats-officedocument.presentationml.slide+xml"/>
  <Override PartName="/ppt/slides/slide3173.xml" ContentType="application/vnd.openxmlformats-officedocument.presentationml.slide+xml"/>
  <Override PartName="/ppt/slides/slide3182.xml" ContentType="application/vnd.openxmlformats-officedocument.presentationml.slide+xml"/>
  <Override PartName="/ppt/slides/slide3183.xml" ContentType="application/vnd.openxmlformats-officedocument.presentationml.slide+xml"/>
  <Override PartName="/ppt/slides/slide3184.xml" ContentType="application/vnd.openxmlformats-officedocument.presentationml.slide+xml"/>
  <Override PartName="/ppt/slides/slide3192.xml" ContentType="application/vnd.openxmlformats-officedocument.presentationml.slide+xml"/>
  <Override PartName="/ppt/slides/slide3193.xml" ContentType="application/vnd.openxmlformats-officedocument.presentationml.slide+xml"/>
  <Override PartName="/ppt/slides/slide3194.xml" ContentType="application/vnd.openxmlformats-officedocument.presentationml.slide+xml"/>
  <Override PartName="/ppt/slides/slide3195.xml" ContentType="application/vnd.openxmlformats-officedocument.presentationml.slide+xml"/>
  <Override PartName="/ppt/slides/slide3191.xml" ContentType="application/vnd.openxmlformats-officedocument.presentationml.slide+xml"/>
  <Override PartName="/ppt/slides/slide3190.xml" ContentType="application/vnd.openxmlformats-officedocument.presentationml.slide+xml"/>
  <Override PartName="/ppt/slides/slide3189.xml" ContentType="application/vnd.openxmlformats-officedocument.presentationml.slide+xml"/>
  <Override PartName="/ppt/slides/slide3185.xml" ContentType="application/vnd.openxmlformats-officedocument.presentationml.slide+xml"/>
  <Override PartName="/ppt/slides/slide3186.xml" ContentType="application/vnd.openxmlformats-officedocument.presentationml.slide+xml"/>
  <Override PartName="/ppt/slides/slide3187.xml" ContentType="application/vnd.openxmlformats-officedocument.presentationml.slide+xml"/>
  <Override PartName="/ppt/slides/slide3188.xml" ContentType="application/vnd.openxmlformats-officedocument.presentationml.slide+xml"/>
  <Override PartName="/ppt/slides/slide3169.xml" ContentType="application/vnd.openxmlformats-officedocument.presentationml.slide+xml"/>
  <Override PartName="/ppt/slides/slide3168.xml" ContentType="application/vnd.openxmlformats-officedocument.presentationml.slide+xml"/>
  <Override PartName="/ppt/slides/slide3167.xml" ContentType="application/vnd.openxmlformats-officedocument.presentationml.slide+xml"/>
  <Override PartName="/ppt/slides/slide3148.xml" ContentType="application/vnd.openxmlformats-officedocument.presentationml.slide+xml"/>
  <Override PartName="/ppt/slides/slide3149.xml" ContentType="application/vnd.openxmlformats-officedocument.presentationml.slide+xml"/>
  <Override PartName="/ppt/slides/slide3150.xml" ContentType="application/vnd.openxmlformats-officedocument.presentationml.slide+xml"/>
  <Override PartName="/ppt/slides/slide3151.xml" ContentType="application/vnd.openxmlformats-officedocument.presentationml.slide+xml"/>
  <Override PartName="/ppt/slides/slide3152.xml" ContentType="application/vnd.openxmlformats-officedocument.presentationml.slide+xml"/>
  <Override PartName="/ppt/slides/slide3147.xml" ContentType="application/vnd.openxmlformats-officedocument.presentationml.slide+xml"/>
  <Override PartName="/ppt/slides/slide3146.xml" ContentType="application/vnd.openxmlformats-officedocument.presentationml.slide+xml"/>
  <Override PartName="/ppt/slides/slide3145.xml" ContentType="application/vnd.openxmlformats-officedocument.presentationml.slide+xml"/>
  <Override PartName="/ppt/slides/slide3141.xml" ContentType="application/vnd.openxmlformats-officedocument.presentationml.slide+xml"/>
  <Override PartName="/ppt/slides/slide3142.xml" ContentType="application/vnd.openxmlformats-officedocument.presentationml.slide+xml"/>
  <Override PartName="/ppt/slides/slide3143.xml" ContentType="application/vnd.openxmlformats-officedocument.presentationml.slide+xml"/>
  <Override PartName="/ppt/slides/slide3144.xml" ContentType="application/vnd.openxmlformats-officedocument.presentationml.slide+xml"/>
  <Override PartName="/ppt/slides/slide3153.xml" ContentType="application/vnd.openxmlformats-officedocument.presentationml.slide+xml"/>
  <Override PartName="/ppt/slides/slide3154.xml" ContentType="application/vnd.openxmlformats-officedocument.presentationml.slide+xml"/>
  <Override PartName="/ppt/slides/slide3155.xml" ContentType="application/vnd.openxmlformats-officedocument.presentationml.slide+xml"/>
  <Override PartName="/ppt/slides/slide3163.xml" ContentType="application/vnd.openxmlformats-officedocument.presentationml.slide+xml"/>
  <Override PartName="/ppt/slides/slide3164.xml" ContentType="application/vnd.openxmlformats-officedocument.presentationml.slide+xml"/>
  <Override PartName="/ppt/slides/slide3165.xml" ContentType="application/vnd.openxmlformats-officedocument.presentationml.slide+xml"/>
  <Override PartName="/ppt/slides/slide3166.xml" ContentType="application/vnd.openxmlformats-officedocument.presentationml.slide+xml"/>
  <Override PartName="/ppt/slides/slide3162.xml" ContentType="application/vnd.openxmlformats-officedocument.presentationml.slide+xml"/>
  <Override PartName="/ppt/slides/slide3161.xml" ContentType="application/vnd.openxmlformats-officedocument.presentationml.slide+xml"/>
  <Override PartName="/ppt/slides/slide3160.xml" ContentType="application/vnd.openxmlformats-officedocument.presentationml.slide+xml"/>
  <Override PartName="/ppt/slides/slide3156.xml" ContentType="application/vnd.openxmlformats-officedocument.presentationml.slide+xml"/>
  <Override PartName="/ppt/slides/slide3157.xml" ContentType="application/vnd.openxmlformats-officedocument.presentationml.slide+xml"/>
  <Override PartName="/ppt/slides/slide3158.xml" ContentType="application/vnd.openxmlformats-officedocument.presentationml.slide+xml"/>
  <Override PartName="/ppt/slides/slide3159.xml" ContentType="application/vnd.openxmlformats-officedocument.presentationml.slide+xml"/>
  <Override PartName="/ppt/slides/slide3196.xml" ContentType="application/vnd.openxmlformats-officedocument.presentationml.slide+xml"/>
  <Override PartName="/ppt/slides/slide3197.xml" ContentType="application/vnd.openxmlformats-officedocument.presentationml.slide+xml"/>
  <Override PartName="/ppt/slides/slide3198.xml" ContentType="application/vnd.openxmlformats-officedocument.presentationml.slide+xml"/>
  <Override PartName="/ppt/slides/slide3235.xml" ContentType="application/vnd.openxmlformats-officedocument.presentationml.slide+xml"/>
  <Override PartName="/ppt/slides/slide3236.xml" ContentType="application/vnd.openxmlformats-officedocument.presentationml.slide+xml"/>
  <Override PartName="/ppt/slides/slide3237.xml" ContentType="application/vnd.openxmlformats-officedocument.presentationml.slide+xml"/>
  <Override PartName="/ppt/slides/slide3238.xml" ContentType="application/vnd.openxmlformats-officedocument.presentationml.slide+xml"/>
  <Override PartName="/ppt/slides/slide3239.xml" ContentType="application/vnd.openxmlformats-officedocument.presentationml.slide+xml"/>
  <Override PartName="/ppt/slides/slide3234.xml" ContentType="application/vnd.openxmlformats-officedocument.presentationml.slide+xml"/>
  <Override PartName="/ppt/slides/slide3233.xml" ContentType="application/vnd.openxmlformats-officedocument.presentationml.slide+xml"/>
  <Override PartName="/ppt/slides/slide3232.xml" ContentType="application/vnd.openxmlformats-officedocument.presentationml.slide+xml"/>
  <Override PartName="/ppt/slides/slide3228.xml" ContentType="application/vnd.openxmlformats-officedocument.presentationml.slide+xml"/>
  <Override PartName="/ppt/slides/slide3229.xml" ContentType="application/vnd.openxmlformats-officedocument.presentationml.slide+xml"/>
  <Override PartName="/ppt/slides/slide3230.xml" ContentType="application/vnd.openxmlformats-officedocument.presentationml.slide+xml"/>
  <Override PartName="/ppt/slides/slide3231.xml" ContentType="application/vnd.openxmlformats-officedocument.presentationml.slide+xml"/>
  <Override PartName="/ppt/slides/slide3240.xml" ContentType="application/vnd.openxmlformats-officedocument.presentationml.slide+xml"/>
  <Override PartName="/ppt/slides/slide3241.xml" ContentType="application/vnd.openxmlformats-officedocument.presentationml.slide+xml"/>
  <Override PartName="/ppt/slides/slide3242.xml" ContentType="application/vnd.openxmlformats-officedocument.presentationml.slide+xml"/>
  <Override PartName="/ppt/slides/slide3250.xml" ContentType="application/vnd.openxmlformats-officedocument.presentationml.slide+xml"/>
  <Override PartName="/ppt/slides/slide3251.xml" ContentType="application/vnd.openxmlformats-officedocument.presentationml.slide+xml"/>
  <Override PartName="/ppt/slides/slide3252.xml" ContentType="application/vnd.openxmlformats-officedocument.presentationml.slide+xml"/>
  <Override PartName="/ppt/slides/slide3253.xml" ContentType="application/vnd.openxmlformats-officedocument.presentationml.slide+xml"/>
  <Override PartName="/ppt/slides/slide3249.xml" ContentType="application/vnd.openxmlformats-officedocument.presentationml.slide+xml"/>
  <Override PartName="/ppt/slides/slide3248.xml" ContentType="application/vnd.openxmlformats-officedocument.presentationml.slide+xml"/>
  <Override PartName="/ppt/slides/slide3247.xml" ContentType="application/vnd.openxmlformats-officedocument.presentationml.slide+xml"/>
  <Override PartName="/ppt/slides/slide3243.xml" ContentType="application/vnd.openxmlformats-officedocument.presentationml.slide+xml"/>
  <Override PartName="/ppt/slides/slide3244.xml" ContentType="application/vnd.openxmlformats-officedocument.presentationml.slide+xml"/>
  <Override PartName="/ppt/slides/slide3245.xml" ContentType="application/vnd.openxmlformats-officedocument.presentationml.slide+xml"/>
  <Override PartName="/ppt/slides/slide3246.xml" ContentType="application/vnd.openxmlformats-officedocument.presentationml.slide+xml"/>
  <Override PartName="/ppt/slides/slide3227.xml" ContentType="application/vnd.openxmlformats-officedocument.presentationml.slide+xml"/>
  <Override PartName="/ppt/slides/slide3226.xml" ContentType="application/vnd.openxmlformats-officedocument.presentationml.slide+xml"/>
  <Override PartName="/ppt/slides/slide3225.xml" ContentType="application/vnd.openxmlformats-officedocument.presentationml.slide+xml"/>
  <Override PartName="/ppt/slides/slide3206.xml" ContentType="application/vnd.openxmlformats-officedocument.presentationml.slide+xml"/>
  <Override PartName="/ppt/slides/slide3207.xml" ContentType="application/vnd.openxmlformats-officedocument.presentationml.slide+xml"/>
  <Override PartName="/ppt/slides/slide3208.xml" ContentType="application/vnd.openxmlformats-officedocument.presentationml.slide+xml"/>
  <Override PartName="/ppt/slides/slide3209.xml" ContentType="application/vnd.openxmlformats-officedocument.presentationml.slide+xml"/>
  <Override PartName="/ppt/slides/slide3210.xml" ContentType="application/vnd.openxmlformats-officedocument.presentationml.slide+xml"/>
  <Override PartName="/ppt/slides/slide3205.xml" ContentType="application/vnd.openxmlformats-officedocument.presentationml.slide+xml"/>
  <Override PartName="/ppt/slides/slide3204.xml" ContentType="application/vnd.openxmlformats-officedocument.presentationml.slide+xml"/>
  <Override PartName="/ppt/slides/slide3203.xml" ContentType="application/vnd.openxmlformats-officedocument.presentationml.slide+xml"/>
  <Override PartName="/ppt/slides/slide3199.xml" ContentType="application/vnd.openxmlformats-officedocument.presentationml.slide+xml"/>
  <Override PartName="/ppt/slides/slide3200.xml" ContentType="application/vnd.openxmlformats-officedocument.presentationml.slide+xml"/>
  <Override PartName="/ppt/slides/slide3201.xml" ContentType="application/vnd.openxmlformats-officedocument.presentationml.slide+xml"/>
  <Override PartName="/ppt/slides/slide3202.xml" ContentType="application/vnd.openxmlformats-officedocument.presentationml.slide+xml"/>
  <Override PartName="/ppt/slides/slide3211.xml" ContentType="application/vnd.openxmlformats-officedocument.presentationml.slide+xml"/>
  <Override PartName="/ppt/slides/slide3212.xml" ContentType="application/vnd.openxmlformats-officedocument.presentationml.slide+xml"/>
  <Override PartName="/ppt/slides/slide3213.xml" ContentType="application/vnd.openxmlformats-officedocument.presentationml.slide+xml"/>
  <Override PartName="/ppt/slides/slide3221.xml" ContentType="application/vnd.openxmlformats-officedocument.presentationml.slide+xml"/>
  <Override PartName="/ppt/slides/slide3222.xml" ContentType="application/vnd.openxmlformats-officedocument.presentationml.slide+xml"/>
  <Override PartName="/ppt/slides/slide3223.xml" ContentType="application/vnd.openxmlformats-officedocument.presentationml.slide+xml"/>
  <Override PartName="/ppt/slides/slide3224.xml" ContentType="application/vnd.openxmlformats-officedocument.presentationml.slide+xml"/>
  <Override PartName="/ppt/slides/slide3220.xml" ContentType="application/vnd.openxmlformats-officedocument.presentationml.slide+xml"/>
  <Override PartName="/ppt/slides/slide3219.xml" ContentType="application/vnd.openxmlformats-officedocument.presentationml.slide+xml"/>
  <Override PartName="/ppt/slides/slide3218.xml" ContentType="application/vnd.openxmlformats-officedocument.presentationml.slide+xml"/>
  <Override PartName="/ppt/slides/slide3214.xml" ContentType="application/vnd.openxmlformats-officedocument.presentationml.slide+xml"/>
  <Override PartName="/ppt/slides/slide3215.xml" ContentType="application/vnd.openxmlformats-officedocument.presentationml.slide+xml"/>
  <Override PartName="/ppt/slides/slide3216.xml" ContentType="application/vnd.openxmlformats-officedocument.presentationml.slide+xml"/>
  <Override PartName="/ppt/slides/slide3217.xml" ContentType="application/vnd.openxmlformats-officedocument.presentationml.slide+xml"/>
  <Override PartName="/ppt/slides/slide3140.xml" ContentType="application/vnd.openxmlformats-officedocument.presentationml.slide+xml"/>
  <Override PartName="/ppt/slides/slide3139.xml" ContentType="application/vnd.openxmlformats-officedocument.presentationml.slide+xml"/>
  <Override PartName="/ppt/slides/slide3138.xml" ContentType="application/vnd.openxmlformats-officedocument.presentationml.slide+xml"/>
  <Override PartName="/ppt/slides/slide3062.xml" ContentType="application/vnd.openxmlformats-officedocument.presentationml.slide+xml"/>
  <Override PartName="/ppt/slides/slide3063.xml" ContentType="application/vnd.openxmlformats-officedocument.presentationml.slide+xml"/>
  <Override PartName="/ppt/slides/slide3064.xml" ContentType="application/vnd.openxmlformats-officedocument.presentationml.slide+xml"/>
  <Override PartName="/ppt/slides/slide3065.xml" ContentType="application/vnd.openxmlformats-officedocument.presentationml.slide+xml"/>
  <Override PartName="/ppt/slides/slide3066.xml" ContentType="application/vnd.openxmlformats-officedocument.presentationml.slide+xml"/>
  <Override PartName="/ppt/slides/slide3061.xml" ContentType="application/vnd.openxmlformats-officedocument.presentationml.slide+xml"/>
  <Override PartName="/ppt/slides/slide3060.xml" ContentType="application/vnd.openxmlformats-officedocument.presentationml.slide+xml"/>
  <Override PartName="/ppt/slides/slide3059.xml" ContentType="application/vnd.openxmlformats-officedocument.presentationml.slide+xml"/>
  <Override PartName="/ppt/slides/slide3055.xml" ContentType="application/vnd.openxmlformats-officedocument.presentationml.slide+xml"/>
  <Override PartName="/ppt/slides/slide3056.xml" ContentType="application/vnd.openxmlformats-officedocument.presentationml.slide+xml"/>
  <Override PartName="/ppt/slides/slide3057.xml" ContentType="application/vnd.openxmlformats-officedocument.presentationml.slide+xml"/>
  <Override PartName="/ppt/slides/slide3058.xml" ContentType="application/vnd.openxmlformats-officedocument.presentationml.slide+xml"/>
  <Override PartName="/ppt/slides/slide3067.xml" ContentType="application/vnd.openxmlformats-officedocument.presentationml.slide+xml"/>
  <Override PartName="/ppt/slides/slide3068.xml" ContentType="application/vnd.openxmlformats-officedocument.presentationml.slide+xml"/>
  <Override PartName="/ppt/slides/slide3069.xml" ContentType="application/vnd.openxmlformats-officedocument.presentationml.slide+xml"/>
  <Override PartName="/ppt/slides/slide3077.xml" ContentType="application/vnd.openxmlformats-officedocument.presentationml.slide+xml"/>
  <Override PartName="/ppt/slides/slide3078.xml" ContentType="application/vnd.openxmlformats-officedocument.presentationml.slide+xml"/>
  <Override PartName="/ppt/slides/slide3079.xml" ContentType="application/vnd.openxmlformats-officedocument.presentationml.slide+xml"/>
  <Override PartName="/ppt/slides/slide3080.xml" ContentType="application/vnd.openxmlformats-officedocument.presentationml.slide+xml"/>
  <Override PartName="/ppt/slides/slide3076.xml" ContentType="application/vnd.openxmlformats-officedocument.presentationml.slide+xml"/>
  <Override PartName="/ppt/slides/slide3075.xml" ContentType="application/vnd.openxmlformats-officedocument.presentationml.slide+xml"/>
  <Override PartName="/ppt/slides/slide3074.xml" ContentType="application/vnd.openxmlformats-officedocument.presentationml.slide+xml"/>
  <Override PartName="/ppt/slides/slide3070.xml" ContentType="application/vnd.openxmlformats-officedocument.presentationml.slide+xml"/>
  <Override PartName="/ppt/slides/slide3071.xml" ContentType="application/vnd.openxmlformats-officedocument.presentationml.slide+xml"/>
  <Override PartName="/ppt/slides/slide3072.xml" ContentType="application/vnd.openxmlformats-officedocument.presentationml.slide+xml"/>
  <Override PartName="/ppt/slides/slide3073.xml" ContentType="application/vnd.openxmlformats-officedocument.presentationml.slide+xml"/>
  <Override PartName="/ppt/slides/slide3054.xml" ContentType="application/vnd.openxmlformats-officedocument.presentationml.slide+xml"/>
  <Override PartName="/ppt/slides/slide3053.xml" ContentType="application/vnd.openxmlformats-officedocument.presentationml.slide+xml"/>
  <Override PartName="/ppt/slides/slide3052.xml" ContentType="application/vnd.openxmlformats-officedocument.presentationml.slide+xml"/>
  <Override PartName="/ppt/slides/slide3033.xml" ContentType="application/vnd.openxmlformats-officedocument.presentationml.slide+xml"/>
  <Override PartName="/ppt/slides/slide3034.xml" ContentType="application/vnd.openxmlformats-officedocument.presentationml.slide+xml"/>
  <Override PartName="/ppt/slides/slide3035.xml" ContentType="application/vnd.openxmlformats-officedocument.presentationml.slide+xml"/>
  <Override PartName="/ppt/slides/slide3036.xml" ContentType="application/vnd.openxmlformats-officedocument.presentationml.slide+xml"/>
  <Override PartName="/ppt/slides/slide3037.xml" ContentType="application/vnd.openxmlformats-officedocument.presentationml.slide+xml"/>
  <Override PartName="/ppt/slides/slide3032.xml" ContentType="application/vnd.openxmlformats-officedocument.presentationml.slide+xml"/>
  <Override PartName="/ppt/slides/slide3031.xml" ContentType="application/vnd.openxmlformats-officedocument.presentationml.slide+xml"/>
  <Override PartName="/ppt/slides/slide3030.xml" ContentType="application/vnd.openxmlformats-officedocument.presentationml.slide+xml"/>
  <Override PartName="/ppt/slides/slide3026.xml" ContentType="application/vnd.openxmlformats-officedocument.presentationml.slide+xml"/>
  <Override PartName="/ppt/slides/slide3027.xml" ContentType="application/vnd.openxmlformats-officedocument.presentationml.slide+xml"/>
  <Override PartName="/ppt/slides/slide3028.xml" ContentType="application/vnd.openxmlformats-officedocument.presentationml.slide+xml"/>
  <Override PartName="/ppt/slides/slide3029.xml" ContentType="application/vnd.openxmlformats-officedocument.presentationml.slide+xml"/>
  <Override PartName="/ppt/slides/slide3038.xml" ContentType="application/vnd.openxmlformats-officedocument.presentationml.slide+xml"/>
  <Override PartName="/ppt/slides/slide3039.xml" ContentType="application/vnd.openxmlformats-officedocument.presentationml.slide+xml"/>
  <Override PartName="/ppt/slides/slide3040.xml" ContentType="application/vnd.openxmlformats-officedocument.presentationml.slide+xml"/>
  <Override PartName="/ppt/slides/slide3048.xml" ContentType="application/vnd.openxmlformats-officedocument.presentationml.slide+xml"/>
  <Override PartName="/ppt/slides/slide3049.xml" ContentType="application/vnd.openxmlformats-officedocument.presentationml.slide+xml"/>
  <Override PartName="/ppt/slides/slide3050.xml" ContentType="application/vnd.openxmlformats-officedocument.presentationml.slide+xml"/>
  <Override PartName="/ppt/slides/slide3051.xml" ContentType="application/vnd.openxmlformats-officedocument.presentationml.slide+xml"/>
  <Override PartName="/ppt/slides/slide3047.xml" ContentType="application/vnd.openxmlformats-officedocument.presentationml.slide+xml"/>
  <Override PartName="/ppt/slides/slide3046.xml" ContentType="application/vnd.openxmlformats-officedocument.presentationml.slide+xml"/>
  <Override PartName="/ppt/slides/slide3045.xml" ContentType="application/vnd.openxmlformats-officedocument.presentationml.slide+xml"/>
  <Override PartName="/ppt/slides/slide3041.xml" ContentType="application/vnd.openxmlformats-officedocument.presentationml.slide+xml"/>
  <Override PartName="/ppt/slides/slide3042.xml" ContentType="application/vnd.openxmlformats-officedocument.presentationml.slide+xml"/>
  <Override PartName="/ppt/slides/slide3043.xml" ContentType="application/vnd.openxmlformats-officedocument.presentationml.slide+xml"/>
  <Override PartName="/ppt/slides/slide3044.xml" ContentType="application/vnd.openxmlformats-officedocument.presentationml.slide+xml"/>
  <Override PartName="/ppt/slides/slide3081.xml" ContentType="application/vnd.openxmlformats-officedocument.presentationml.slide+xml"/>
  <Override PartName="/ppt/slides/slide3082.xml" ContentType="application/vnd.openxmlformats-officedocument.presentationml.slide+xml"/>
  <Override PartName="/ppt/slides/slide3083.xml" ContentType="application/vnd.openxmlformats-officedocument.presentationml.slide+xml"/>
  <Override PartName="/ppt/slides/slide3119.xml" ContentType="application/vnd.openxmlformats-officedocument.presentationml.slide+xml"/>
  <Override PartName="/ppt/slides/slide3120.xml" ContentType="application/vnd.openxmlformats-officedocument.presentationml.slide+xml"/>
  <Override PartName="/ppt/slides/slide3121.xml" ContentType="application/vnd.openxmlformats-officedocument.presentationml.slide+xml"/>
  <Override PartName="/ppt/slides/slide3122.xml" ContentType="application/vnd.openxmlformats-officedocument.presentationml.slide+xml"/>
  <Override PartName="/ppt/slides/slide3123.xml" ContentType="application/vnd.openxmlformats-officedocument.presentationml.slide+xml"/>
  <Override PartName="/ppt/slides/slide3118.xml" ContentType="application/vnd.openxmlformats-officedocument.presentationml.slide+xml"/>
  <Override PartName="/ppt/slides/slide3117.xml" ContentType="application/vnd.openxmlformats-officedocument.presentationml.slide+xml"/>
  <Override PartName="/ppt/slides/slide3116.xml" ContentType="application/vnd.openxmlformats-officedocument.presentationml.slide+xml"/>
  <Override PartName="/ppt/slides/slide3112.xml" ContentType="application/vnd.openxmlformats-officedocument.presentationml.slide+xml"/>
  <Override PartName="/ppt/slides/slide3113.xml" ContentType="application/vnd.openxmlformats-officedocument.presentationml.slide+xml"/>
  <Override PartName="/ppt/slides/slide3114.xml" ContentType="application/vnd.openxmlformats-officedocument.presentationml.slide+xml"/>
  <Override PartName="/ppt/slides/slide3115.xml" ContentType="application/vnd.openxmlformats-officedocument.presentationml.slide+xml"/>
  <Override PartName="/ppt/slides/slide3124.xml" ContentType="application/vnd.openxmlformats-officedocument.presentationml.slide+xml"/>
  <Override PartName="/ppt/slides/slide3125.xml" ContentType="application/vnd.openxmlformats-officedocument.presentationml.slide+xml"/>
  <Override PartName="/ppt/slides/slide3126.xml" ContentType="application/vnd.openxmlformats-officedocument.presentationml.slide+xml"/>
  <Override PartName="/ppt/slides/slide3134.xml" ContentType="application/vnd.openxmlformats-officedocument.presentationml.slide+xml"/>
  <Override PartName="/ppt/slides/slide3135.xml" ContentType="application/vnd.openxmlformats-officedocument.presentationml.slide+xml"/>
  <Override PartName="/ppt/slides/slide3136.xml" ContentType="application/vnd.openxmlformats-officedocument.presentationml.slide+xml"/>
  <Override PartName="/ppt/slides/slide3137.xml" ContentType="application/vnd.openxmlformats-officedocument.presentationml.slide+xml"/>
  <Override PartName="/ppt/slides/slide3133.xml" ContentType="application/vnd.openxmlformats-officedocument.presentationml.slide+xml"/>
  <Override PartName="/ppt/slides/slide3132.xml" ContentType="application/vnd.openxmlformats-officedocument.presentationml.slide+xml"/>
  <Override PartName="/ppt/slides/slide3131.xml" ContentType="application/vnd.openxmlformats-officedocument.presentationml.slide+xml"/>
  <Override PartName="/ppt/slides/slide3127.xml" ContentType="application/vnd.openxmlformats-officedocument.presentationml.slide+xml"/>
  <Override PartName="/ppt/slides/slide3128.xml" ContentType="application/vnd.openxmlformats-officedocument.presentationml.slide+xml"/>
  <Override PartName="/ppt/slides/slide3129.xml" ContentType="application/vnd.openxmlformats-officedocument.presentationml.slide+xml"/>
  <Override PartName="/ppt/slides/slide3130.xml" ContentType="application/vnd.openxmlformats-officedocument.presentationml.slide+xml"/>
  <Override PartName="/ppt/slides/slide3111.xml" ContentType="application/vnd.openxmlformats-officedocument.presentationml.slide+xml"/>
  <Override PartName="/ppt/slides/slide3110.xml" ContentType="application/vnd.openxmlformats-officedocument.presentationml.slide+xml"/>
  <Override PartName="/ppt/slides/slide3109.xml" ContentType="application/vnd.openxmlformats-officedocument.presentationml.slide+xml"/>
  <Override PartName="/ppt/slides/slide3091.xml" ContentType="application/vnd.openxmlformats-officedocument.presentationml.slide+xml"/>
  <Override PartName="/ppt/slides/slide3092.xml" ContentType="application/vnd.openxmlformats-officedocument.presentationml.slide+xml"/>
  <Override PartName="/ppt/slides/slide3093.xml" ContentType="application/vnd.openxmlformats-officedocument.presentationml.slide+xml"/>
  <Override PartName="/ppt/slides/slide3094.xml" ContentType="application/vnd.openxmlformats-officedocument.presentationml.slide+xml"/>
  <Override PartName="/ppt/slides/slide3090.xml" ContentType="application/vnd.openxmlformats-officedocument.presentationml.slide+xml"/>
  <Override PartName="/ppt/slides/slide3089.xml" ContentType="application/vnd.openxmlformats-officedocument.presentationml.slide+xml"/>
  <Override PartName="/ppt/slides/slide3088.xml" ContentType="application/vnd.openxmlformats-officedocument.presentationml.slide+xml"/>
  <Override PartName="/ppt/slides/slide3084.xml" ContentType="application/vnd.openxmlformats-officedocument.presentationml.slide+xml"/>
  <Override PartName="/ppt/slides/slide3085.xml" ContentType="application/vnd.openxmlformats-officedocument.presentationml.slide+xml"/>
  <Override PartName="/ppt/slides/slide3086.xml" ContentType="application/vnd.openxmlformats-officedocument.presentationml.slide+xml"/>
  <Override PartName="/ppt/slides/slide3087.xml" ContentType="application/vnd.openxmlformats-officedocument.presentationml.slide+xml"/>
  <Override PartName="/ppt/slides/slide3095.xml" ContentType="application/vnd.openxmlformats-officedocument.presentationml.slide+xml"/>
  <Override PartName="/ppt/slides/slide3096.xml" ContentType="application/vnd.openxmlformats-officedocument.presentationml.slide+xml"/>
  <Override PartName="/ppt/slides/slide3097.xml" ContentType="application/vnd.openxmlformats-officedocument.presentationml.slide+xml"/>
  <Override PartName="/ppt/slides/slide3105.xml" ContentType="application/vnd.openxmlformats-officedocument.presentationml.slide+xml"/>
  <Override PartName="/ppt/slides/slide3106.xml" ContentType="application/vnd.openxmlformats-officedocument.presentationml.slide+xml"/>
  <Override PartName="/ppt/slides/slide3107.xml" ContentType="application/vnd.openxmlformats-officedocument.presentationml.slide+xml"/>
  <Override PartName="/ppt/slides/slide3108.xml" ContentType="application/vnd.openxmlformats-officedocument.presentationml.slide+xml"/>
  <Override PartName="/ppt/slides/slide3104.xml" ContentType="application/vnd.openxmlformats-officedocument.presentationml.slide+xml"/>
  <Override PartName="/ppt/slides/slide3103.xml" ContentType="application/vnd.openxmlformats-officedocument.presentationml.slide+xml"/>
  <Override PartName="/ppt/slides/slide3102.xml" ContentType="application/vnd.openxmlformats-officedocument.presentationml.slide+xml"/>
  <Override PartName="/ppt/slides/slide3098.xml" ContentType="application/vnd.openxmlformats-officedocument.presentationml.slide+xml"/>
  <Override PartName="/ppt/slides/slide3099.xml" ContentType="application/vnd.openxmlformats-officedocument.presentationml.slide+xml"/>
  <Override PartName="/ppt/slides/slide3100.xml" ContentType="application/vnd.openxmlformats-officedocument.presentationml.slide+xml"/>
  <Override PartName="/ppt/slides/slide3101.xml" ContentType="application/vnd.openxmlformats-officedocument.presentationml.slide+xml"/>
  <Override PartName="/ppt/slides/slide1868.xml" ContentType="application/vnd.openxmlformats-officedocument.presentationml.slide+xml"/>
  <Override PartName="/ppt/slides/slide1867.xml" ContentType="application/vnd.openxmlformats-officedocument.presentationml.slide+xml"/>
  <Override PartName="/ppt/slides/slide1866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2.xml" ContentType="application/vnd.openxmlformats-officedocument.presentationml.slide+xml"/>
  <Override PartName="/ppt/slides/slide631.xml" ContentType="application/vnd.openxmlformats-officedocument.presentationml.slide+xml"/>
  <Override PartName="/ppt/slides/slide630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47.xml" ContentType="application/vnd.openxmlformats-officedocument.presentationml.slide+xml"/>
  <Override PartName="/ppt/slides/slide646.xml" ContentType="application/vnd.openxmlformats-officedocument.presentationml.slide+xml"/>
  <Override PartName="/ppt/slides/slide645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25.xml" ContentType="application/vnd.openxmlformats-officedocument.presentationml.slide+xml"/>
  <Override PartName="/ppt/slides/slide624.xml" ContentType="application/vnd.openxmlformats-officedocument.presentationml.slide+xml"/>
  <Override PartName="/ppt/slides/slide62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3.xml" ContentType="application/vnd.openxmlformats-officedocument.presentationml.slide+xml"/>
  <Override PartName="/ppt/slides/slide602.xml" ContentType="application/vnd.openxmlformats-officedocument.presentationml.slide+xml"/>
  <Override PartName="/ppt/slides/slide601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18.xml" ContentType="application/vnd.openxmlformats-officedocument.presentationml.slide+xml"/>
  <Override PartName="/ppt/slides/slide617.xml" ContentType="application/vnd.openxmlformats-officedocument.presentationml.slide+xml"/>
  <Override PartName="/ppt/slides/slide616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0.xml" ContentType="application/vnd.openxmlformats-officedocument.presentationml.slide+xml"/>
  <Override PartName="/ppt/slides/slide689.xml" ContentType="application/vnd.openxmlformats-officedocument.presentationml.slide+xml"/>
  <Override PartName="/ppt/slides/slide688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05.xml" ContentType="application/vnd.openxmlformats-officedocument.presentationml.slide+xml"/>
  <Override PartName="/ppt/slides/slide704.xml" ContentType="application/vnd.openxmlformats-officedocument.presentationml.slide+xml"/>
  <Override PartName="/ppt/slides/slide703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683.xml" ContentType="application/vnd.openxmlformats-officedocument.presentationml.slide+xml"/>
  <Override PartName="/ppt/slides/slide682.xml" ContentType="application/vnd.openxmlformats-officedocument.presentationml.slide+xml"/>
  <Override PartName="/ppt/slides/slide68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1.xml" ContentType="application/vnd.openxmlformats-officedocument.presentationml.slide+xml"/>
  <Override PartName="/ppt/slides/slide660.xml" ContentType="application/vnd.openxmlformats-officedocument.presentationml.slide+xml"/>
  <Override PartName="/ppt/slides/slide659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76.xml" ContentType="application/vnd.openxmlformats-officedocument.presentationml.slide+xml"/>
  <Override PartName="/ppt/slides/slide675.xml" ContentType="application/vnd.openxmlformats-officedocument.presentationml.slide+xml"/>
  <Override PartName="/ppt/slides/slide674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596.xml" ContentType="application/vnd.openxmlformats-officedocument.presentationml.slide+xml"/>
  <Override PartName="/ppt/slides/slide595.xml" ContentType="application/vnd.openxmlformats-officedocument.presentationml.slide+xml"/>
  <Override PartName="/ppt/slides/slide594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16.xml" ContentType="application/vnd.openxmlformats-officedocument.presentationml.slide+xml"/>
  <Override PartName="/ppt/slides/slide515.xml" ContentType="application/vnd.openxmlformats-officedocument.presentationml.slide+xml"/>
  <Override PartName="/ppt/slides/slide514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1.xml" ContentType="application/vnd.openxmlformats-officedocument.presentationml.slide+xml"/>
  <Override PartName="/ppt/slides/slide530.xml" ContentType="application/vnd.openxmlformats-officedocument.presentationml.slide+xml"/>
  <Override PartName="/ppt/slides/slide529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09.xml" ContentType="application/vnd.openxmlformats-officedocument.presentationml.slide+xml"/>
  <Override PartName="/ppt/slides/slide508.xml" ContentType="application/vnd.openxmlformats-officedocument.presentationml.slide+xml"/>
  <Override PartName="/ppt/slides/slide50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87.xml" ContentType="application/vnd.openxmlformats-officedocument.presentationml.slide+xml"/>
  <Override PartName="/ppt/slides/slide486.xml" ContentType="application/vnd.openxmlformats-officedocument.presentationml.slide+xml"/>
  <Override PartName="/ppt/slides/slide485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2.xml" ContentType="application/vnd.openxmlformats-officedocument.presentationml.slide+xml"/>
  <Override PartName="/ppt/slides/slide501.xml" ContentType="application/vnd.openxmlformats-officedocument.presentationml.slide+xml"/>
  <Override PartName="/ppt/slides/slide500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74.xml" ContentType="application/vnd.openxmlformats-officedocument.presentationml.slide+xml"/>
  <Override PartName="/ppt/slides/slide573.xml" ContentType="application/vnd.openxmlformats-officedocument.presentationml.slide+xml"/>
  <Override PartName="/ppt/slides/slide572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89.xml" ContentType="application/vnd.openxmlformats-officedocument.presentationml.slide+xml"/>
  <Override PartName="/ppt/slides/slide588.xml" ContentType="application/vnd.openxmlformats-officedocument.presentationml.slide+xml"/>
  <Override PartName="/ppt/slides/slide587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67.xml" ContentType="application/vnd.openxmlformats-officedocument.presentationml.slide+xml"/>
  <Override PartName="/ppt/slides/slide566.xml" ContentType="application/vnd.openxmlformats-officedocument.presentationml.slide+xml"/>
  <Override PartName="/ppt/slides/slide56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45.xml" ContentType="application/vnd.openxmlformats-officedocument.presentationml.slide+xml"/>
  <Override PartName="/ppt/slides/slide544.xml" ContentType="application/vnd.openxmlformats-officedocument.presentationml.slide+xml"/>
  <Override PartName="/ppt/slides/slide543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0.xml" ContentType="application/vnd.openxmlformats-officedocument.presentationml.slide+xml"/>
  <Override PartName="/ppt/slides/slide559.xml" ContentType="application/vnd.openxmlformats-officedocument.presentationml.slide+xml"/>
  <Override PartName="/ppt/slides/slide558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3.xml" ContentType="application/vnd.openxmlformats-officedocument.presentationml.slide+xml"/>
  <Override PartName="/ppt/slides/slide862.xml" ContentType="application/vnd.openxmlformats-officedocument.presentationml.slide+xml"/>
  <Override PartName="/ppt/slides/slide861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78.xml" ContentType="application/vnd.openxmlformats-officedocument.presentationml.slide+xml"/>
  <Override PartName="/ppt/slides/slide877.xml" ContentType="application/vnd.openxmlformats-officedocument.presentationml.slide+xml"/>
  <Override PartName="/ppt/slides/slide876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56.xml" ContentType="application/vnd.openxmlformats-officedocument.presentationml.slide+xml"/>
  <Override PartName="/ppt/slides/slide855.xml" ContentType="application/vnd.openxmlformats-officedocument.presentationml.slide+xml"/>
  <Override PartName="/ppt/slides/slide85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34.xml" ContentType="application/vnd.openxmlformats-officedocument.presentationml.slide+xml"/>
  <Override PartName="/ppt/slides/slide833.xml" ContentType="application/vnd.openxmlformats-officedocument.presentationml.slide+xml"/>
  <Override PartName="/ppt/slides/slide832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49.xml" ContentType="application/vnd.openxmlformats-officedocument.presentationml.slide+xml"/>
  <Override PartName="/ppt/slides/slide848.xml" ContentType="application/vnd.openxmlformats-officedocument.presentationml.slide+xml"/>
  <Override PartName="/ppt/slides/slide847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1.xml" ContentType="application/vnd.openxmlformats-officedocument.presentationml.slide+xml"/>
  <Override PartName="/ppt/slides/slide920.xml" ContentType="application/vnd.openxmlformats-officedocument.presentationml.slide+xml"/>
  <Override PartName="/ppt/slides/slide919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36.xml" ContentType="application/vnd.openxmlformats-officedocument.presentationml.slide+xml"/>
  <Override PartName="/ppt/slides/slide935.xml" ContentType="application/vnd.openxmlformats-officedocument.presentationml.slide+xml"/>
  <Override PartName="/ppt/slides/slide934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14.xml" ContentType="application/vnd.openxmlformats-officedocument.presentationml.slide+xml"/>
  <Override PartName="/ppt/slides/slide913.xml" ContentType="application/vnd.openxmlformats-officedocument.presentationml.slide+xml"/>
  <Override PartName="/ppt/slides/slide91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2.xml" ContentType="application/vnd.openxmlformats-officedocument.presentationml.slide+xml"/>
  <Override PartName="/ppt/slides/slide891.xml" ContentType="application/vnd.openxmlformats-officedocument.presentationml.slide+xml"/>
  <Override PartName="/ppt/slides/slide890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07.xml" ContentType="application/vnd.openxmlformats-officedocument.presentationml.slide+xml"/>
  <Override PartName="/ppt/slides/slide906.xml" ContentType="application/vnd.openxmlformats-officedocument.presentationml.slide+xml"/>
  <Override PartName="/ppt/slides/slide905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827.xml" ContentType="application/vnd.openxmlformats-officedocument.presentationml.slide+xml"/>
  <Override PartName="/ppt/slides/slide826.xml" ContentType="application/vnd.openxmlformats-officedocument.presentationml.slide+xml"/>
  <Override PartName="/ppt/slides/slide825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48.xml" ContentType="application/vnd.openxmlformats-officedocument.presentationml.slide+xml"/>
  <Override PartName="/ppt/slides/slide747.xml" ContentType="application/vnd.openxmlformats-officedocument.presentationml.slide+xml"/>
  <Override PartName="/ppt/slides/slide746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3.xml" ContentType="application/vnd.openxmlformats-officedocument.presentationml.slide+xml"/>
  <Override PartName="/ppt/slides/slide762.xml" ContentType="application/vnd.openxmlformats-officedocument.presentationml.slide+xml"/>
  <Override PartName="/ppt/slides/slide761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41.xml" ContentType="application/vnd.openxmlformats-officedocument.presentationml.slide+xml"/>
  <Override PartName="/ppt/slides/slide740.xml" ContentType="application/vnd.openxmlformats-officedocument.presentationml.slide+xml"/>
  <Override PartName="/ppt/slides/slide73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19.xml" ContentType="application/vnd.openxmlformats-officedocument.presentationml.slide+xml"/>
  <Override PartName="/ppt/slides/slide718.xml" ContentType="application/vnd.openxmlformats-officedocument.presentationml.slide+xml"/>
  <Override PartName="/ppt/slides/slide717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4.xml" ContentType="application/vnd.openxmlformats-officedocument.presentationml.slide+xml"/>
  <Override PartName="/ppt/slides/slide733.xml" ContentType="application/vnd.openxmlformats-officedocument.presentationml.slide+xml"/>
  <Override PartName="/ppt/slides/slide732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05.xml" ContentType="application/vnd.openxmlformats-officedocument.presentationml.slide+xml"/>
  <Override PartName="/ppt/slides/slide804.xml" ContentType="application/vnd.openxmlformats-officedocument.presentationml.slide+xml"/>
  <Override PartName="/ppt/slides/slide803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0.xml" ContentType="application/vnd.openxmlformats-officedocument.presentationml.slide+xml"/>
  <Override PartName="/ppt/slides/slide819.xml" ContentType="application/vnd.openxmlformats-officedocument.presentationml.slide+xml"/>
  <Override PartName="/ppt/slides/slide818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798.xml" ContentType="application/vnd.openxmlformats-officedocument.presentationml.slide+xml"/>
  <Override PartName="/ppt/slides/slide797.xml" ContentType="application/vnd.openxmlformats-officedocument.presentationml.slide+xml"/>
  <Override PartName="/ppt/slides/slide796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77.xml" ContentType="application/vnd.openxmlformats-officedocument.presentationml.slide+xml"/>
  <Override PartName="/ppt/slides/slide776.xml" ContentType="application/vnd.openxmlformats-officedocument.presentationml.slide+xml"/>
  <Override PartName="/ppt/slides/slide775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1.xml" ContentType="application/vnd.openxmlformats-officedocument.presentationml.slide+xml"/>
  <Override PartName="/ppt/slides/slide790.xml" ContentType="application/vnd.openxmlformats-officedocument.presentationml.slide+xml"/>
  <Override PartName="/ppt/slides/slide789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480.xml" ContentType="application/vnd.openxmlformats-officedocument.presentationml.slide+xml"/>
  <Override PartName="/ppt/slides/slide479.xml" ContentType="application/vnd.openxmlformats-officedocument.presentationml.slide+xml"/>
  <Override PartName="/ppt/slides/slide478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69.xml" ContentType="application/vnd.openxmlformats-officedocument.presentationml.slide+xml"/>
  <Override PartName="/ppt/slides/slide168.xml" ContentType="application/vnd.openxmlformats-officedocument.presentationml.slide+xml"/>
  <Override PartName="/ppt/slides/slide167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4.xml" ContentType="application/vnd.openxmlformats-officedocument.presentationml.slide+xml"/>
  <Override PartName="/ppt/slides/slide183.xml" ContentType="application/vnd.openxmlformats-officedocument.presentationml.slide+xml"/>
  <Override PartName="/ppt/slides/slide182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62.xml" ContentType="application/vnd.openxmlformats-officedocument.presentationml.slide+xml"/>
  <Override PartName="/ppt/slides/slide161.xml" ContentType="application/vnd.openxmlformats-officedocument.presentationml.slide+xml"/>
  <Override PartName="/ppt/slides/slide16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0.xml" ContentType="application/vnd.openxmlformats-officedocument.presentationml.slide+xml"/>
  <Override PartName="/ppt/slides/slide139.xml" ContentType="application/vnd.openxmlformats-officedocument.presentationml.slide+xml"/>
  <Override PartName="/ppt/slides/slide138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55.xml" ContentType="application/vnd.openxmlformats-officedocument.presentationml.slide+xml"/>
  <Override PartName="/ppt/slides/slide154.xml" ContentType="application/vnd.openxmlformats-officedocument.presentationml.slide+xml"/>
  <Override PartName="/ppt/slides/slide153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27.xml" ContentType="application/vnd.openxmlformats-officedocument.presentationml.slide+xml"/>
  <Override PartName="/ppt/slides/slide226.xml" ContentType="application/vnd.openxmlformats-officedocument.presentationml.slide+xml"/>
  <Override PartName="/ppt/slides/slide225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2.xml" ContentType="application/vnd.openxmlformats-officedocument.presentationml.slide+xml"/>
  <Override PartName="/ppt/slides/slide241.xml" ContentType="application/vnd.openxmlformats-officedocument.presentationml.slide+xml"/>
  <Override PartName="/ppt/slides/slide240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20.xml" ContentType="application/vnd.openxmlformats-officedocument.presentationml.slide+xml"/>
  <Override PartName="/ppt/slides/slide219.xml" ContentType="application/vnd.openxmlformats-officedocument.presentationml.slide+xml"/>
  <Override PartName="/ppt/slides/slide21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198.xml" ContentType="application/vnd.openxmlformats-officedocument.presentationml.slide+xml"/>
  <Override PartName="/ppt/slides/slide197.xml" ContentType="application/vnd.openxmlformats-officedocument.presentationml.slide+xml"/>
  <Override PartName="/ppt/slides/slide196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3.xml" ContentType="application/vnd.openxmlformats-officedocument.presentationml.slide+xml"/>
  <Override PartName="/ppt/slides/slide212.xml" ContentType="application/vnd.openxmlformats-officedocument.presentationml.slide+xml"/>
  <Override PartName="/ppt/slides/slide211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133.xml" ContentType="application/vnd.openxmlformats-officedocument.presentationml.slide+xml"/>
  <Override PartName="/ppt/slides/slide132.xml" ContentType="application/vnd.openxmlformats-officedocument.presentationml.slide+xml"/>
  <Override PartName="/ppt/slides/slide131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1.xml" ContentType="application/vnd.openxmlformats-officedocument.presentationml.slide+xml"/>
  <Override PartName="/ppt/slides/slide110.xml" ContentType="application/vnd.openxmlformats-officedocument.presentationml.slide+xml"/>
  <Override PartName="/ppt/slides/slide109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26.xml" ContentType="application/vnd.openxmlformats-officedocument.presentationml.slide+xml"/>
  <Override PartName="/ppt/slides/slide125.xml" ContentType="application/vnd.openxmlformats-officedocument.presentationml.slide+xml"/>
  <Override PartName="/ppt/slides/slide124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0.xml" ContentType="application/vnd.openxmlformats-officedocument.presentationml.slide+xml"/>
  <Override PartName="/ppt/slides/slide399.xml" ContentType="application/vnd.openxmlformats-officedocument.presentationml.slide+xml"/>
  <Override PartName="/ppt/slides/slide398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15.xml" ContentType="application/vnd.openxmlformats-officedocument.presentationml.slide+xml"/>
  <Override PartName="/ppt/slides/slide414.xml" ContentType="application/vnd.openxmlformats-officedocument.presentationml.slide+xml"/>
  <Override PartName="/ppt/slides/slide413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393.xml" ContentType="application/vnd.openxmlformats-officedocument.presentationml.slide+xml"/>
  <Override PartName="/ppt/slides/slide392.xml" ContentType="application/vnd.openxmlformats-officedocument.presentationml.slide+xml"/>
  <Override PartName="/ppt/slides/slide39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1.xml" ContentType="application/vnd.openxmlformats-officedocument.presentationml.slide+xml"/>
  <Override PartName="/ppt/slides/slide370.xml" ContentType="application/vnd.openxmlformats-officedocument.presentationml.slide+xml"/>
  <Override PartName="/ppt/slides/slide369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86.xml" ContentType="application/vnd.openxmlformats-officedocument.presentationml.slide+xml"/>
  <Override PartName="/ppt/slides/slide385.xml" ContentType="application/vnd.openxmlformats-officedocument.presentationml.slide+xml"/>
  <Override PartName="/ppt/slides/slide384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58.xml" ContentType="application/vnd.openxmlformats-officedocument.presentationml.slide+xml"/>
  <Override PartName="/ppt/slides/slide457.xml" ContentType="application/vnd.openxmlformats-officedocument.presentationml.slide+xml"/>
  <Override PartName="/ppt/slides/slide456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3.xml" ContentType="application/vnd.openxmlformats-officedocument.presentationml.slide+xml"/>
  <Override PartName="/ppt/slides/slide472.xml" ContentType="application/vnd.openxmlformats-officedocument.presentationml.slide+xml"/>
  <Override PartName="/ppt/slides/slide471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51.xml" ContentType="application/vnd.openxmlformats-officedocument.presentationml.slide+xml"/>
  <Override PartName="/ppt/slides/slide450.xml" ContentType="application/vnd.openxmlformats-officedocument.presentationml.slide+xml"/>
  <Override PartName="/ppt/slides/slide44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29.xml" ContentType="application/vnd.openxmlformats-officedocument.presentationml.slide+xml"/>
  <Override PartName="/ppt/slides/slide428.xml" ContentType="application/vnd.openxmlformats-officedocument.presentationml.slide+xml"/>
  <Override PartName="/ppt/slides/slide427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4.xml" ContentType="application/vnd.openxmlformats-officedocument.presentationml.slide+xml"/>
  <Override PartName="/ppt/slides/slide443.xml" ContentType="application/vnd.openxmlformats-officedocument.presentationml.slide+xml"/>
  <Override PartName="/ppt/slides/slide442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364.xml" ContentType="application/vnd.openxmlformats-officedocument.presentationml.slide+xml"/>
  <Override PartName="/ppt/slides/slide363.xml" ContentType="application/vnd.openxmlformats-officedocument.presentationml.slide+xml"/>
  <Override PartName="/ppt/slides/slide362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85.xml" ContentType="application/vnd.openxmlformats-officedocument.presentationml.slide+xml"/>
  <Override PartName="/ppt/slides/slide284.xml" ContentType="application/vnd.openxmlformats-officedocument.presentationml.slide+xml"/>
  <Override PartName="/ppt/slides/slide283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0.xml" ContentType="application/vnd.openxmlformats-officedocument.presentationml.slide+xml"/>
  <Override PartName="/ppt/slides/slide299.xml" ContentType="application/vnd.openxmlformats-officedocument.presentationml.slide+xml"/>
  <Override PartName="/ppt/slides/slide298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78.xml" ContentType="application/vnd.openxmlformats-officedocument.presentationml.slide+xml"/>
  <Override PartName="/ppt/slides/slide277.xml" ContentType="application/vnd.openxmlformats-officedocument.presentationml.slide+xml"/>
  <Override PartName="/ppt/slides/slide27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56.xml" ContentType="application/vnd.openxmlformats-officedocument.presentationml.slide+xml"/>
  <Override PartName="/ppt/slides/slide255.xml" ContentType="application/vnd.openxmlformats-officedocument.presentationml.slide+xml"/>
  <Override PartName="/ppt/slides/slide254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1.xml" ContentType="application/vnd.openxmlformats-officedocument.presentationml.slide+xml"/>
  <Override PartName="/ppt/slides/slide270.xml" ContentType="application/vnd.openxmlformats-officedocument.presentationml.slide+xml"/>
  <Override PartName="/ppt/slides/slide269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2.xml" ContentType="application/vnd.openxmlformats-officedocument.presentationml.slide+xml"/>
  <Override PartName="/ppt/slides/slide341.xml" ContentType="application/vnd.openxmlformats-officedocument.presentationml.slide+xml"/>
  <Override PartName="/ppt/slides/slide340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57.xml" ContentType="application/vnd.openxmlformats-officedocument.presentationml.slide+xml"/>
  <Override PartName="/ppt/slides/slide356.xml" ContentType="application/vnd.openxmlformats-officedocument.presentationml.slide+xml"/>
  <Override PartName="/ppt/slides/slide355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35.xml" ContentType="application/vnd.openxmlformats-officedocument.presentationml.slide+xml"/>
  <Override PartName="/ppt/slides/slide334.xml" ContentType="application/vnd.openxmlformats-officedocument.presentationml.slide+xml"/>
  <Override PartName="/ppt/slides/slide333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4.xml" ContentType="application/vnd.openxmlformats-officedocument.presentationml.slide+xml"/>
  <Override PartName="/ppt/slides/slide313.xml" ContentType="application/vnd.openxmlformats-officedocument.presentationml.slide+xml"/>
  <Override PartName="/ppt/slides/slide312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28.xml" ContentType="application/vnd.openxmlformats-officedocument.presentationml.slide+xml"/>
  <Override PartName="/ppt/slides/slide327.xml" ContentType="application/vnd.openxmlformats-officedocument.presentationml.slide+xml"/>
  <Override PartName="/ppt/slides/slide326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57.xml" ContentType="application/vnd.openxmlformats-officedocument.presentationml.slide+xml"/>
  <Override PartName="/ppt/slides/slide1556.xml" ContentType="application/vnd.openxmlformats-officedocument.presentationml.slide+xml"/>
  <Override PartName="/ppt/slides/slide1555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2.xml" ContentType="application/vnd.openxmlformats-officedocument.presentationml.slide+xml"/>
  <Override PartName="/ppt/slides/slide1571.xml" ContentType="application/vnd.openxmlformats-officedocument.presentationml.slide+xml"/>
  <Override PartName="/ppt/slides/slide1570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50.xml" ContentType="application/vnd.openxmlformats-officedocument.presentationml.slide+xml"/>
  <Override PartName="/ppt/slides/slide1549.xml" ContentType="application/vnd.openxmlformats-officedocument.presentationml.slide+xml"/>
  <Override PartName="/ppt/slides/slide154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28.xml" ContentType="application/vnd.openxmlformats-officedocument.presentationml.slide+xml"/>
  <Override PartName="/ppt/slides/slide1527.xml" ContentType="application/vnd.openxmlformats-officedocument.presentationml.slide+xml"/>
  <Override PartName="/ppt/slides/slide1526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3.xml" ContentType="application/vnd.openxmlformats-officedocument.presentationml.slide+xml"/>
  <Override PartName="/ppt/slides/slide1542.xml" ContentType="application/vnd.openxmlformats-officedocument.presentationml.slide+xml"/>
  <Override PartName="/ppt/slides/slide1541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15.xml" ContentType="application/vnd.openxmlformats-officedocument.presentationml.slide+xml"/>
  <Override PartName="/ppt/slides/slide1614.xml" ContentType="application/vnd.openxmlformats-officedocument.presentationml.slide+xml"/>
  <Override PartName="/ppt/slides/slide1613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0.xml" ContentType="application/vnd.openxmlformats-officedocument.presentationml.slide+xml"/>
  <Override PartName="/ppt/slides/slide1629.xml" ContentType="application/vnd.openxmlformats-officedocument.presentationml.slide+xml"/>
  <Override PartName="/ppt/slides/slide1628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08.xml" ContentType="application/vnd.openxmlformats-officedocument.presentationml.slide+xml"/>
  <Override PartName="/ppt/slides/slide1607.xml" ContentType="application/vnd.openxmlformats-officedocument.presentationml.slide+xml"/>
  <Override PartName="/ppt/slides/slide160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86.xml" ContentType="application/vnd.openxmlformats-officedocument.presentationml.slide+xml"/>
  <Override PartName="/ppt/slides/slide1585.xml" ContentType="application/vnd.openxmlformats-officedocument.presentationml.slide+xml"/>
  <Override PartName="/ppt/slides/slide1584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1.xml" ContentType="application/vnd.openxmlformats-officedocument.presentationml.slide+xml"/>
  <Override PartName="/ppt/slides/slide1600.xml" ContentType="application/vnd.openxmlformats-officedocument.presentationml.slide+xml"/>
  <Override PartName="/ppt/slides/slide1599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21.xml" ContentType="application/vnd.openxmlformats-officedocument.presentationml.slide+xml"/>
  <Override PartName="/ppt/slides/slide1520.xml" ContentType="application/vnd.openxmlformats-officedocument.presentationml.slide+xml"/>
  <Override PartName="/ppt/slides/slide1519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1.xml" ContentType="application/vnd.openxmlformats-officedocument.presentationml.slide+xml"/>
  <Override PartName="/ppt/slides/slide1440.xml" ContentType="application/vnd.openxmlformats-officedocument.presentationml.slide+xml"/>
  <Override PartName="/ppt/slides/slide1439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56.xml" ContentType="application/vnd.openxmlformats-officedocument.presentationml.slide+xml"/>
  <Override PartName="/ppt/slides/slide1455.xml" ContentType="application/vnd.openxmlformats-officedocument.presentationml.slide+xml"/>
  <Override PartName="/ppt/slides/slide1454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34.xml" ContentType="application/vnd.openxmlformats-officedocument.presentationml.slide+xml"/>
  <Override PartName="/ppt/slides/slide1433.xml" ContentType="application/vnd.openxmlformats-officedocument.presentationml.slide+xml"/>
  <Override PartName="/ppt/slides/slide143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2.xml" ContentType="application/vnd.openxmlformats-officedocument.presentationml.slide+xml"/>
  <Override PartName="/ppt/slides/slide1411.xml" ContentType="application/vnd.openxmlformats-officedocument.presentationml.slide+xml"/>
  <Override PartName="/ppt/slides/slide1410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27.xml" ContentType="application/vnd.openxmlformats-officedocument.presentationml.slide+xml"/>
  <Override PartName="/ppt/slides/slide1426.xml" ContentType="application/vnd.openxmlformats-officedocument.presentationml.slide+xml"/>
  <Override PartName="/ppt/slides/slide1425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499.xml" ContentType="application/vnd.openxmlformats-officedocument.presentationml.slide+xml"/>
  <Override PartName="/ppt/slides/slide1498.xml" ContentType="application/vnd.openxmlformats-officedocument.presentationml.slide+xml"/>
  <Override PartName="/ppt/slides/slide1497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4.xml" ContentType="application/vnd.openxmlformats-officedocument.presentationml.slide+xml"/>
  <Override PartName="/ppt/slides/slide1513.xml" ContentType="application/vnd.openxmlformats-officedocument.presentationml.slide+xml"/>
  <Override PartName="/ppt/slides/slide1512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492.xml" ContentType="application/vnd.openxmlformats-officedocument.presentationml.slide+xml"/>
  <Override PartName="/ppt/slides/slide1491.xml" ContentType="application/vnd.openxmlformats-officedocument.presentationml.slide+xml"/>
  <Override PartName="/ppt/slides/slide149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0.xml" ContentType="application/vnd.openxmlformats-officedocument.presentationml.slide+xml"/>
  <Override PartName="/ppt/slides/slide1469.xml" ContentType="application/vnd.openxmlformats-officedocument.presentationml.slide+xml"/>
  <Override PartName="/ppt/slides/slide1468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85.xml" ContentType="application/vnd.openxmlformats-officedocument.presentationml.slide+xml"/>
  <Override PartName="/ppt/slides/slide1484.xml" ContentType="application/vnd.openxmlformats-officedocument.presentationml.slide+xml"/>
  <Override PartName="/ppt/slides/slide1483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88.xml" ContentType="application/vnd.openxmlformats-officedocument.presentationml.slide+xml"/>
  <Override PartName="/ppt/slides/slide1787.xml" ContentType="application/vnd.openxmlformats-officedocument.presentationml.slide+xml"/>
  <Override PartName="/ppt/slides/slide1786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3.xml" ContentType="application/vnd.openxmlformats-officedocument.presentationml.slide+xml"/>
  <Override PartName="/ppt/slides/slide1802.xml" ContentType="application/vnd.openxmlformats-officedocument.presentationml.slide+xml"/>
  <Override PartName="/ppt/slides/slide1801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781.xml" ContentType="application/vnd.openxmlformats-officedocument.presentationml.slide+xml"/>
  <Override PartName="/ppt/slides/slide1780.xml" ContentType="application/vnd.openxmlformats-officedocument.presentationml.slide+xml"/>
  <Override PartName="/ppt/slides/slide177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59.xml" ContentType="application/vnd.openxmlformats-officedocument.presentationml.slide+xml"/>
  <Override PartName="/ppt/slides/slide1758.xml" ContentType="application/vnd.openxmlformats-officedocument.presentationml.slide+xml"/>
  <Override PartName="/ppt/slides/slide1757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4.xml" ContentType="application/vnd.openxmlformats-officedocument.presentationml.slide+xml"/>
  <Override PartName="/ppt/slides/slide1773.xml" ContentType="application/vnd.openxmlformats-officedocument.presentationml.slide+xml"/>
  <Override PartName="/ppt/slides/slide1772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46.xml" ContentType="application/vnd.openxmlformats-officedocument.presentationml.slide+xml"/>
  <Override PartName="/ppt/slides/slide1845.xml" ContentType="application/vnd.openxmlformats-officedocument.presentationml.slide+xml"/>
  <Override PartName="/ppt/slides/slide1844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1.xml" ContentType="application/vnd.openxmlformats-officedocument.presentationml.slide+xml"/>
  <Override PartName="/ppt/slides/slide1860.xml" ContentType="application/vnd.openxmlformats-officedocument.presentationml.slide+xml"/>
  <Override PartName="/ppt/slides/slide1859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39.xml" ContentType="application/vnd.openxmlformats-officedocument.presentationml.slide+xml"/>
  <Override PartName="/ppt/slides/slide1838.xml" ContentType="application/vnd.openxmlformats-officedocument.presentationml.slide+xml"/>
  <Override PartName="/ppt/slides/slide183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17.xml" ContentType="application/vnd.openxmlformats-officedocument.presentationml.slide+xml"/>
  <Override PartName="/ppt/slides/slide1816.xml" ContentType="application/vnd.openxmlformats-officedocument.presentationml.slide+xml"/>
  <Override PartName="/ppt/slides/slide1815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2.xml" ContentType="application/vnd.openxmlformats-officedocument.presentationml.slide+xml"/>
  <Override PartName="/ppt/slides/slide1831.xml" ContentType="application/vnd.openxmlformats-officedocument.presentationml.slide+xml"/>
  <Override PartName="/ppt/slides/slide1830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752.xml" ContentType="application/vnd.openxmlformats-officedocument.presentationml.slide+xml"/>
  <Override PartName="/ppt/slides/slide1751.xml" ContentType="application/vnd.openxmlformats-officedocument.presentationml.slide+xml"/>
  <Override PartName="/ppt/slides/slide1750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3.xml" ContentType="application/vnd.openxmlformats-officedocument.presentationml.slide+xml"/>
  <Override PartName="/ppt/slides/slide1672.xml" ContentType="application/vnd.openxmlformats-officedocument.presentationml.slide+xml"/>
  <Override PartName="/ppt/slides/slide1671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88.xml" ContentType="application/vnd.openxmlformats-officedocument.presentationml.slide+xml"/>
  <Override PartName="/ppt/slides/slide1687.xml" ContentType="application/vnd.openxmlformats-officedocument.presentationml.slide+xml"/>
  <Override PartName="/ppt/slides/slide1686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66.xml" ContentType="application/vnd.openxmlformats-officedocument.presentationml.slide+xml"/>
  <Override PartName="/ppt/slides/slide1665.xml" ContentType="application/vnd.openxmlformats-officedocument.presentationml.slide+xml"/>
  <Override PartName="/ppt/slides/slide166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44.xml" ContentType="application/vnd.openxmlformats-officedocument.presentationml.slide+xml"/>
  <Override PartName="/ppt/slides/slide1643.xml" ContentType="application/vnd.openxmlformats-officedocument.presentationml.slide+xml"/>
  <Override PartName="/ppt/slides/slide1642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59.xml" ContentType="application/vnd.openxmlformats-officedocument.presentationml.slide+xml"/>
  <Override PartName="/ppt/slides/slide1658.xml" ContentType="application/vnd.openxmlformats-officedocument.presentationml.slide+xml"/>
  <Override PartName="/ppt/slides/slide1657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0.xml" ContentType="application/vnd.openxmlformats-officedocument.presentationml.slide+xml"/>
  <Override PartName="/ppt/slides/slide1729.xml" ContentType="application/vnd.openxmlformats-officedocument.presentationml.slide+xml"/>
  <Override PartName="/ppt/slides/slide1728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45.xml" ContentType="application/vnd.openxmlformats-officedocument.presentationml.slide+xml"/>
  <Override PartName="/ppt/slides/slide1744.xml" ContentType="application/vnd.openxmlformats-officedocument.presentationml.slide+xml"/>
  <Override PartName="/ppt/slides/slide1743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23.xml" ContentType="application/vnd.openxmlformats-officedocument.presentationml.slide+xml"/>
  <Override PartName="/ppt/slides/slide1722.xml" ContentType="application/vnd.openxmlformats-officedocument.presentationml.slide+xml"/>
  <Override PartName="/ppt/slides/slide1721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2.xml" ContentType="application/vnd.openxmlformats-officedocument.presentationml.slide+xml"/>
  <Override PartName="/ppt/slides/slide1701.xml" ContentType="application/vnd.openxmlformats-officedocument.presentationml.slide+xml"/>
  <Override PartName="/ppt/slides/slide1700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16.xml" ContentType="application/vnd.openxmlformats-officedocument.presentationml.slide+xml"/>
  <Override PartName="/ppt/slides/slide1715.xml" ContentType="application/vnd.openxmlformats-officedocument.presentationml.slide+xml"/>
  <Override PartName="/ppt/slides/slide1714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405.xml" ContentType="application/vnd.openxmlformats-officedocument.presentationml.slide+xml"/>
  <Override PartName="/ppt/slides/slide1404.xml" ContentType="application/vnd.openxmlformats-officedocument.presentationml.slide+xml"/>
  <Override PartName="/ppt/slides/slide1403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094.xml" ContentType="application/vnd.openxmlformats-officedocument.presentationml.slide+xml"/>
  <Override PartName="/ppt/slides/slide1093.xml" ContentType="application/vnd.openxmlformats-officedocument.presentationml.slide+xml"/>
  <Override PartName="/ppt/slides/slide1092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09.xml" ContentType="application/vnd.openxmlformats-officedocument.presentationml.slide+xml"/>
  <Override PartName="/ppt/slides/slide1108.xml" ContentType="application/vnd.openxmlformats-officedocument.presentationml.slide+xml"/>
  <Override PartName="/ppt/slides/slide1107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087.xml" ContentType="application/vnd.openxmlformats-officedocument.presentationml.slide+xml"/>
  <Override PartName="/ppt/slides/slide1086.xml" ContentType="application/vnd.openxmlformats-officedocument.presentationml.slide+xml"/>
  <Override PartName="/ppt/slides/slide108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65.xml" ContentType="application/vnd.openxmlformats-officedocument.presentationml.slide+xml"/>
  <Override PartName="/ppt/slides/slide1064.xml" ContentType="application/vnd.openxmlformats-officedocument.presentationml.slide+xml"/>
  <Override PartName="/ppt/slides/slide1063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0.xml" ContentType="application/vnd.openxmlformats-officedocument.presentationml.slide+xml"/>
  <Override PartName="/ppt/slides/slide1079.xml" ContentType="application/vnd.openxmlformats-officedocument.presentationml.slide+xml"/>
  <Override PartName="/ppt/slides/slide1078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2.xml" ContentType="application/vnd.openxmlformats-officedocument.presentationml.slide+xml"/>
  <Override PartName="/ppt/slides/slide1151.xml" ContentType="application/vnd.openxmlformats-officedocument.presentationml.slide+xml"/>
  <Override PartName="/ppt/slides/slide1150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67.xml" ContentType="application/vnd.openxmlformats-officedocument.presentationml.slide+xml"/>
  <Override PartName="/ppt/slides/slide1166.xml" ContentType="application/vnd.openxmlformats-officedocument.presentationml.slide+xml"/>
  <Override PartName="/ppt/slides/slide1165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45.xml" ContentType="application/vnd.openxmlformats-officedocument.presentationml.slide+xml"/>
  <Override PartName="/ppt/slides/slide1144.xml" ContentType="application/vnd.openxmlformats-officedocument.presentationml.slide+xml"/>
  <Override PartName="/ppt/slides/slide114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3.xml" ContentType="application/vnd.openxmlformats-officedocument.presentationml.slide+xml"/>
  <Override PartName="/ppt/slides/slide1122.xml" ContentType="application/vnd.openxmlformats-officedocument.presentationml.slide+xml"/>
  <Override PartName="/ppt/slides/slide1121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38.xml" ContentType="application/vnd.openxmlformats-officedocument.presentationml.slide+xml"/>
  <Override PartName="/ppt/slides/slide1137.xml" ContentType="application/vnd.openxmlformats-officedocument.presentationml.slide+xml"/>
  <Override PartName="/ppt/slides/slide1136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058.xml" ContentType="application/vnd.openxmlformats-officedocument.presentationml.slide+xml"/>
  <Override PartName="/ppt/slides/slide1057.xml" ContentType="application/vnd.openxmlformats-officedocument.presentationml.slide+xml"/>
  <Override PartName="/ppt/slides/slide1056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79.xml" ContentType="application/vnd.openxmlformats-officedocument.presentationml.slide+xml"/>
  <Override PartName="/ppt/slides/slide978.xml" ContentType="application/vnd.openxmlformats-officedocument.presentationml.slide+xml"/>
  <Override PartName="/ppt/slides/slide977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4.xml" ContentType="application/vnd.openxmlformats-officedocument.presentationml.slide+xml"/>
  <Override PartName="/ppt/slides/slide993.xml" ContentType="application/vnd.openxmlformats-officedocument.presentationml.slide+xml"/>
  <Override PartName="/ppt/slides/slide992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72.xml" ContentType="application/vnd.openxmlformats-officedocument.presentationml.slide+xml"/>
  <Override PartName="/ppt/slides/slide971.xml" ContentType="application/vnd.openxmlformats-officedocument.presentationml.slide+xml"/>
  <Override PartName="/ppt/slides/slide97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0.xml" ContentType="application/vnd.openxmlformats-officedocument.presentationml.slide+xml"/>
  <Override PartName="/ppt/slides/slide949.xml" ContentType="application/vnd.openxmlformats-officedocument.presentationml.slide+xml"/>
  <Override PartName="/ppt/slides/slide948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65.xml" ContentType="application/vnd.openxmlformats-officedocument.presentationml.slide+xml"/>
  <Override PartName="/ppt/slides/slide964.xml" ContentType="application/vnd.openxmlformats-officedocument.presentationml.slide+xml"/>
  <Override PartName="/ppt/slides/slide963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36.xml" ContentType="application/vnd.openxmlformats-officedocument.presentationml.slide+xml"/>
  <Override PartName="/ppt/slides/slide1035.xml" ContentType="application/vnd.openxmlformats-officedocument.presentationml.slide+xml"/>
  <Override PartName="/ppt/slides/slide1034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1.xml" ContentType="application/vnd.openxmlformats-officedocument.presentationml.slide+xml"/>
  <Override PartName="/ppt/slides/slide1050.xml" ContentType="application/vnd.openxmlformats-officedocument.presentationml.slide+xml"/>
  <Override PartName="/ppt/slides/slide1049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29.xml" ContentType="application/vnd.openxmlformats-officedocument.presentationml.slide+xml"/>
  <Override PartName="/ppt/slides/slide1028.xml" ContentType="application/vnd.openxmlformats-officedocument.presentationml.slide+xml"/>
  <Override PartName="/ppt/slides/slide1027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08.xml" ContentType="application/vnd.openxmlformats-officedocument.presentationml.slide+xml"/>
  <Override PartName="/ppt/slides/slide1007.xml" ContentType="application/vnd.openxmlformats-officedocument.presentationml.slide+xml"/>
  <Override PartName="/ppt/slides/slide1006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2.xml" ContentType="application/vnd.openxmlformats-officedocument.presentationml.slide+xml"/>
  <Override PartName="/ppt/slides/slide1021.xml" ContentType="application/vnd.openxmlformats-officedocument.presentationml.slide+xml"/>
  <Override PartName="/ppt/slides/slide1020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25.xml" ContentType="application/vnd.openxmlformats-officedocument.presentationml.slide+xml"/>
  <Override PartName="/ppt/slides/slide1324.xml" ContentType="application/vnd.openxmlformats-officedocument.presentationml.slide+xml"/>
  <Override PartName="/ppt/slides/slide1323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0.xml" ContentType="application/vnd.openxmlformats-officedocument.presentationml.slide+xml"/>
  <Override PartName="/ppt/slides/slide1339.xml" ContentType="application/vnd.openxmlformats-officedocument.presentationml.slide+xml"/>
  <Override PartName="/ppt/slides/slide1338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18.xml" ContentType="application/vnd.openxmlformats-officedocument.presentationml.slide+xml"/>
  <Override PartName="/ppt/slides/slide1317.xml" ContentType="application/vnd.openxmlformats-officedocument.presentationml.slide+xml"/>
  <Override PartName="/ppt/slides/slide131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296.xml" ContentType="application/vnd.openxmlformats-officedocument.presentationml.slide+xml"/>
  <Override PartName="/ppt/slides/slide1295.xml" ContentType="application/vnd.openxmlformats-officedocument.presentationml.slide+xml"/>
  <Override PartName="/ppt/slides/slide1294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1.xml" ContentType="application/vnd.openxmlformats-officedocument.presentationml.slide+xml"/>
  <Override PartName="/ppt/slides/slide1310.xml" ContentType="application/vnd.openxmlformats-officedocument.presentationml.slide+xml"/>
  <Override PartName="/ppt/slides/slide1309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3.xml" ContentType="application/vnd.openxmlformats-officedocument.presentationml.slide+xml"/>
  <Override PartName="/ppt/slides/slide1382.xml" ContentType="application/vnd.openxmlformats-officedocument.presentationml.slide+xml"/>
  <Override PartName="/ppt/slides/slide1381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398.xml" ContentType="application/vnd.openxmlformats-officedocument.presentationml.slide+xml"/>
  <Override PartName="/ppt/slides/slide1397.xml" ContentType="application/vnd.openxmlformats-officedocument.presentationml.slide+xml"/>
  <Override PartName="/ppt/slides/slide1396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76.xml" ContentType="application/vnd.openxmlformats-officedocument.presentationml.slide+xml"/>
  <Override PartName="/ppt/slides/slide1375.xml" ContentType="application/vnd.openxmlformats-officedocument.presentationml.slide+xml"/>
  <Override PartName="/ppt/slides/slide137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54.xml" ContentType="application/vnd.openxmlformats-officedocument.presentationml.slide+xml"/>
  <Override PartName="/ppt/slides/slide1353.xml" ContentType="application/vnd.openxmlformats-officedocument.presentationml.slide+xml"/>
  <Override PartName="/ppt/slides/slide1352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69.xml" ContentType="application/vnd.openxmlformats-officedocument.presentationml.slide+xml"/>
  <Override PartName="/ppt/slides/slide1368.xml" ContentType="application/vnd.openxmlformats-officedocument.presentationml.slide+xml"/>
  <Override PartName="/ppt/slides/slide1367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289.xml" ContentType="application/vnd.openxmlformats-officedocument.presentationml.slide+xml"/>
  <Override PartName="/ppt/slides/slide1288.xml" ContentType="application/vnd.openxmlformats-officedocument.presentationml.slide+xml"/>
  <Override PartName="/ppt/slides/slide1287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0.xml" ContentType="application/vnd.openxmlformats-officedocument.presentationml.slide+xml"/>
  <Override PartName="/ppt/slides/slide1209.xml" ContentType="application/vnd.openxmlformats-officedocument.presentationml.slide+xml"/>
  <Override PartName="/ppt/slides/slide1208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25.xml" ContentType="application/vnd.openxmlformats-officedocument.presentationml.slide+xml"/>
  <Override PartName="/ppt/slides/slide1224.xml" ContentType="application/vnd.openxmlformats-officedocument.presentationml.slide+xml"/>
  <Override PartName="/ppt/slides/slide1223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03.xml" ContentType="application/vnd.openxmlformats-officedocument.presentationml.slide+xml"/>
  <Override PartName="/ppt/slides/slide1202.xml" ContentType="application/vnd.openxmlformats-officedocument.presentationml.slide+xml"/>
  <Override PartName="/ppt/slides/slide120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1.xml" ContentType="application/vnd.openxmlformats-officedocument.presentationml.slide+xml"/>
  <Override PartName="/ppt/slides/slide1180.xml" ContentType="application/vnd.openxmlformats-officedocument.presentationml.slide+xml"/>
  <Override PartName="/ppt/slides/slide1179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196.xml" ContentType="application/vnd.openxmlformats-officedocument.presentationml.slide+xml"/>
  <Override PartName="/ppt/slides/slide1195.xml" ContentType="application/vnd.openxmlformats-officedocument.presentationml.slide+xml"/>
  <Override PartName="/ppt/slides/slide1194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67.xml" ContentType="application/vnd.openxmlformats-officedocument.presentationml.slide+xml"/>
  <Override PartName="/ppt/slides/slide1266.xml" ContentType="application/vnd.openxmlformats-officedocument.presentationml.slide+xml"/>
  <Override PartName="/ppt/slides/slide1265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2.xml" ContentType="application/vnd.openxmlformats-officedocument.presentationml.slide+xml"/>
  <Override PartName="/ppt/slides/slide1281.xml" ContentType="application/vnd.openxmlformats-officedocument.presentationml.slide+xml"/>
  <Override PartName="/ppt/slides/slide1280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60.xml" ContentType="application/vnd.openxmlformats-officedocument.presentationml.slide+xml"/>
  <Override PartName="/ppt/slides/slide1259.xml" ContentType="application/vnd.openxmlformats-officedocument.presentationml.slide+xml"/>
  <Override PartName="/ppt/slides/slide1258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39.xml" ContentType="application/vnd.openxmlformats-officedocument.presentationml.slide+xml"/>
  <Override PartName="/ppt/slides/slide1238.xml" ContentType="application/vnd.openxmlformats-officedocument.presentationml.slide+xml"/>
  <Override PartName="/ppt/slides/slide1237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3.xml" ContentType="application/vnd.openxmlformats-officedocument.presentationml.slide+xml"/>
  <Override PartName="/ppt/slides/slide1252.xml" ContentType="application/vnd.openxmlformats-officedocument.presentationml.slide+xml"/>
  <Override PartName="/ppt/slides/slide1251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3717.xml" ContentType="application/vnd.openxmlformats-officedocument.presentationml.slide+xml"/>
  <Override PartName="/ppt/slides/slide3718.xml" ContentType="application/vnd.openxmlformats-officedocument.presentationml.slide+xml"/>
  <Override PartName="/ppt/slides/slide3719.xml" ContentType="application/vnd.openxmlformats-officedocument.presentationml.slide+xml"/>
  <Override PartName="/ppt/slides/slide5458.xml" ContentType="application/vnd.openxmlformats-officedocument.presentationml.slide+xml"/>
  <Override PartName="/ppt/slides/slide5457.xml" ContentType="application/vnd.openxmlformats-officedocument.presentationml.slide+xml"/>
  <Override PartName="/ppt/slides/slide5456.xml" ContentType="application/vnd.openxmlformats-officedocument.presentationml.slide+xml"/>
  <Override PartName="/ppt/slides/slide5455.xml" ContentType="application/vnd.openxmlformats-officedocument.presentationml.slide+xml"/>
  <Override PartName="/ppt/slides/slide5454.xml" ContentType="application/vnd.openxmlformats-officedocument.presentationml.slide+xml"/>
  <Override PartName="/ppt/slides/slide5453.xml" ContentType="application/vnd.openxmlformats-officedocument.presentationml.slide+xml"/>
  <Override PartName="/ppt/slides/slide5452.xml" ContentType="application/vnd.openxmlformats-officedocument.presentationml.slide+xml"/>
  <Override PartName="/ppt/slides/slide5451.xml" ContentType="application/vnd.openxmlformats-officedocument.presentationml.slide+xml"/>
  <Override PartName="/ppt/slides/slide5459.xml" ContentType="application/vnd.openxmlformats-officedocument.presentationml.slide+xml"/>
  <Override PartName="/ppt/slides/slide5460.xml" ContentType="application/vnd.openxmlformats-officedocument.presentationml.slide+xml"/>
  <Override PartName="/ppt/slides/slide5461.xml" ContentType="application/vnd.openxmlformats-officedocument.presentationml.slide+xml"/>
  <Override PartName="/ppt/slides/slide5468.xml" ContentType="application/vnd.openxmlformats-officedocument.presentationml.slide+xml"/>
  <Override PartName="/ppt/slides/slide5467.xml" ContentType="application/vnd.openxmlformats-officedocument.presentationml.slide+xml"/>
  <Override PartName="/ppt/slides/slide5466.xml" ContentType="application/vnd.openxmlformats-officedocument.presentationml.slide+xml"/>
  <Override PartName="/ppt/slides/slide5465.xml" ContentType="application/vnd.openxmlformats-officedocument.presentationml.slide+xml"/>
  <Override PartName="/ppt/slides/slide5464.xml" ContentType="application/vnd.openxmlformats-officedocument.presentationml.slide+xml"/>
  <Override PartName="/ppt/slides/slide5463.xml" ContentType="application/vnd.openxmlformats-officedocument.presentationml.slide+xml"/>
  <Override PartName="/ppt/slides/slide5462.xml" ContentType="application/vnd.openxmlformats-officedocument.presentationml.slide+xml"/>
  <Override PartName="/ppt/slides/slide5450.xml" ContentType="application/vnd.openxmlformats-officedocument.presentationml.slide+xml"/>
  <Override PartName="/ppt/slides/slide5449.xml" ContentType="application/vnd.openxmlformats-officedocument.presentationml.slide+xml"/>
  <Override PartName="/ppt/slides/slide5448.xml" ContentType="application/vnd.openxmlformats-officedocument.presentationml.slide+xml"/>
  <Override PartName="/ppt/slides/slide5437.xml" ContentType="application/vnd.openxmlformats-officedocument.presentationml.slide+xml"/>
  <Override PartName="/ppt/slides/slide5436.xml" ContentType="application/vnd.openxmlformats-officedocument.presentationml.slide+xml"/>
  <Override PartName="/ppt/slides/slide5435.xml" ContentType="application/vnd.openxmlformats-officedocument.presentationml.slide+xml"/>
  <Override PartName="/ppt/slides/slide5434.xml" ContentType="application/vnd.openxmlformats-officedocument.presentationml.slide+xml"/>
  <Override PartName="/ppt/slides/slide5433.xml" ContentType="application/vnd.openxmlformats-officedocument.presentationml.slide+xml"/>
  <Override PartName="/ppt/slides/slide5432.xml" ContentType="application/vnd.openxmlformats-officedocument.presentationml.slide+xml"/>
  <Override PartName="/ppt/slides/slide5431.xml" ContentType="application/vnd.openxmlformats-officedocument.presentationml.slide+xml"/>
  <Override PartName="/ppt/slides/slide5438.xml" ContentType="application/vnd.openxmlformats-officedocument.presentationml.slide+xml"/>
  <Override PartName="/ppt/slides/slide5439.xml" ContentType="application/vnd.openxmlformats-officedocument.presentationml.slide+xml"/>
  <Override PartName="/ppt/slides/slide5440.xml" ContentType="application/vnd.openxmlformats-officedocument.presentationml.slide+xml"/>
  <Override PartName="/ppt/slides/slide5447.xml" ContentType="application/vnd.openxmlformats-officedocument.presentationml.slide+xml"/>
  <Override PartName="/ppt/slides/slide5446.xml" ContentType="application/vnd.openxmlformats-officedocument.presentationml.slide+xml"/>
  <Override PartName="/ppt/slides/slide5445.xml" ContentType="application/vnd.openxmlformats-officedocument.presentationml.slide+xml"/>
  <Override PartName="/ppt/slides/slide5444.xml" ContentType="application/vnd.openxmlformats-officedocument.presentationml.slide+xml"/>
  <Override PartName="/ppt/slides/slide5443.xml" ContentType="application/vnd.openxmlformats-officedocument.presentationml.slide+xml"/>
  <Override PartName="/ppt/slides/slide5442.xml" ContentType="application/vnd.openxmlformats-officedocument.presentationml.slide+xml"/>
  <Override PartName="/ppt/slides/slide5441.xml" ContentType="application/vnd.openxmlformats-officedocument.presentationml.slide+xml"/>
  <Override PartName="/ppt/slides/slide5469.xml" ContentType="application/vnd.openxmlformats-officedocument.presentationml.slide+xml"/>
  <Override PartName="/ppt/slides/slide5470.xml" ContentType="application/vnd.openxmlformats-officedocument.presentationml.slide+xml"/>
  <Override PartName="/ppt/slides/slide5471.xml" ContentType="application/vnd.openxmlformats-officedocument.presentationml.slide+xml"/>
  <Override PartName="/ppt/slides/slide5499.xml" ContentType="application/vnd.openxmlformats-officedocument.presentationml.slide+xml"/>
  <Override PartName="/ppt/slides/slide5498.xml" ContentType="application/vnd.openxmlformats-officedocument.presentationml.slide+xml"/>
  <Override PartName="/ppt/slides/slide5497.xml" ContentType="application/vnd.openxmlformats-officedocument.presentationml.slide+xml"/>
  <Override PartName="/ppt/slides/slide5496.xml" ContentType="application/vnd.openxmlformats-officedocument.presentationml.slide+xml"/>
  <Override PartName="/ppt/slides/slide5495.xml" ContentType="application/vnd.openxmlformats-officedocument.presentationml.slide+xml"/>
  <Override PartName="/ppt/slides/slide5494.xml" ContentType="application/vnd.openxmlformats-officedocument.presentationml.slide+xml"/>
  <Override PartName="/ppt/slides/slide5493.xml" ContentType="application/vnd.openxmlformats-officedocument.presentationml.slide+xml"/>
  <Override PartName="/ppt/slides/slide5492.xml" ContentType="application/vnd.openxmlformats-officedocument.presentationml.slide+xml"/>
  <Override PartName="/ppt/slides/slide5500.xml" ContentType="application/vnd.openxmlformats-officedocument.presentationml.slide+xml"/>
  <Override PartName="/ppt/slides/slide5501.xml" ContentType="application/vnd.openxmlformats-officedocument.presentationml.slide+xml"/>
  <Override PartName="/ppt/slides/slide5502.xml" ContentType="application/vnd.openxmlformats-officedocument.presentationml.slide+xml"/>
  <Override PartName="/ppt/slides/slide5509.xml" ContentType="application/vnd.openxmlformats-officedocument.presentationml.slide+xml"/>
  <Override PartName="/ppt/slides/slide5508.xml" ContentType="application/vnd.openxmlformats-officedocument.presentationml.slide+xml"/>
  <Override PartName="/ppt/slides/slide5507.xml" ContentType="application/vnd.openxmlformats-officedocument.presentationml.slide+xml"/>
  <Override PartName="/ppt/slides/slide5506.xml" ContentType="application/vnd.openxmlformats-officedocument.presentationml.slide+xml"/>
  <Override PartName="/ppt/slides/slide5505.xml" ContentType="application/vnd.openxmlformats-officedocument.presentationml.slide+xml"/>
  <Override PartName="/ppt/slides/slide5504.xml" ContentType="application/vnd.openxmlformats-officedocument.presentationml.slide+xml"/>
  <Override PartName="/ppt/slides/slide5503.xml" ContentType="application/vnd.openxmlformats-officedocument.presentationml.slide+xml"/>
  <Override PartName="/ppt/slides/slide5491.xml" ContentType="application/vnd.openxmlformats-officedocument.presentationml.slide+xml"/>
  <Override PartName="/ppt/slides/slide5490.xml" ContentType="application/vnd.openxmlformats-officedocument.presentationml.slide+xml"/>
  <Override PartName="/ppt/slides/slide5489.xml" ContentType="application/vnd.openxmlformats-officedocument.presentationml.slide+xml"/>
  <Override PartName="/ppt/slides/slide5478.xml" ContentType="application/vnd.openxmlformats-officedocument.presentationml.slide+xml"/>
  <Override PartName="/ppt/slides/slide5477.xml" ContentType="application/vnd.openxmlformats-officedocument.presentationml.slide+xml"/>
  <Override PartName="/ppt/slides/slide5476.xml" ContentType="application/vnd.openxmlformats-officedocument.presentationml.slide+xml"/>
  <Override PartName="/ppt/slides/slide5475.xml" ContentType="application/vnd.openxmlformats-officedocument.presentationml.slide+xml"/>
  <Override PartName="/ppt/slides/slide5474.xml" ContentType="application/vnd.openxmlformats-officedocument.presentationml.slide+xml"/>
  <Override PartName="/ppt/slides/slide5473.xml" ContentType="application/vnd.openxmlformats-officedocument.presentationml.slide+xml"/>
  <Override PartName="/ppt/slides/slide5472.xml" ContentType="application/vnd.openxmlformats-officedocument.presentationml.slide+xml"/>
  <Override PartName="/ppt/slides/slide5479.xml" ContentType="application/vnd.openxmlformats-officedocument.presentationml.slide+xml"/>
  <Override PartName="/ppt/slides/slide5480.xml" ContentType="application/vnd.openxmlformats-officedocument.presentationml.slide+xml"/>
  <Override PartName="/ppt/slides/slide5481.xml" ContentType="application/vnd.openxmlformats-officedocument.presentationml.slide+xml"/>
  <Override PartName="/ppt/slides/slide5488.xml" ContentType="application/vnd.openxmlformats-officedocument.presentationml.slide+xml"/>
  <Override PartName="/ppt/slides/slide5487.xml" ContentType="application/vnd.openxmlformats-officedocument.presentationml.slide+xml"/>
  <Override PartName="/ppt/slides/slide5486.xml" ContentType="application/vnd.openxmlformats-officedocument.presentationml.slide+xml"/>
  <Override PartName="/ppt/slides/slide5485.xml" ContentType="application/vnd.openxmlformats-officedocument.presentationml.slide+xml"/>
  <Override PartName="/ppt/slides/slide5484.xml" ContentType="application/vnd.openxmlformats-officedocument.presentationml.slide+xml"/>
  <Override PartName="/ppt/slides/slide5483.xml" ContentType="application/vnd.openxmlformats-officedocument.presentationml.slide+xml"/>
  <Override PartName="/ppt/slides/slide5482.xml" ContentType="application/vnd.openxmlformats-officedocument.presentationml.slide+xml"/>
  <Override PartName="/ppt/slides/slide5430.xml" ContentType="application/vnd.openxmlformats-officedocument.presentationml.slide+xml"/>
  <Override PartName="/ppt/slides/slide5429.xml" ContentType="application/vnd.openxmlformats-officedocument.presentationml.slide+xml"/>
  <Override PartName="/ppt/slides/slide5428.xml" ContentType="application/vnd.openxmlformats-officedocument.presentationml.slide+xml"/>
  <Override PartName="/ppt/slides/slide5377.xml" ContentType="application/vnd.openxmlformats-officedocument.presentationml.slide+xml"/>
  <Override PartName="/ppt/slides/slide5376.xml" ContentType="application/vnd.openxmlformats-officedocument.presentationml.slide+xml"/>
  <Override PartName="/ppt/slides/slide5375.xml" ContentType="application/vnd.openxmlformats-officedocument.presentationml.slide+xml"/>
  <Override PartName="/ppt/slides/slide5374.xml" ContentType="application/vnd.openxmlformats-officedocument.presentationml.slide+xml"/>
  <Override PartName="/ppt/slides/slide5373.xml" ContentType="application/vnd.openxmlformats-officedocument.presentationml.slide+xml"/>
  <Override PartName="/ppt/slides/slide5372.xml" ContentType="application/vnd.openxmlformats-officedocument.presentationml.slide+xml"/>
  <Override PartName="/ppt/slides/slide5371.xml" ContentType="application/vnd.openxmlformats-officedocument.presentationml.slide+xml"/>
  <Override PartName="/ppt/slides/slide5370.xml" ContentType="application/vnd.openxmlformats-officedocument.presentationml.slide+xml"/>
  <Override PartName="/ppt/slides/slide5378.xml" ContentType="application/vnd.openxmlformats-officedocument.presentationml.slide+xml"/>
  <Override PartName="/ppt/slides/slide5379.xml" ContentType="application/vnd.openxmlformats-officedocument.presentationml.slide+xml"/>
  <Override PartName="/ppt/slides/slide5380.xml" ContentType="application/vnd.openxmlformats-officedocument.presentationml.slide+xml"/>
  <Override PartName="/ppt/slides/slide5387.xml" ContentType="application/vnd.openxmlformats-officedocument.presentationml.slide+xml"/>
  <Override PartName="/ppt/slides/slide5386.xml" ContentType="application/vnd.openxmlformats-officedocument.presentationml.slide+xml"/>
  <Override PartName="/ppt/slides/slide5385.xml" ContentType="application/vnd.openxmlformats-officedocument.presentationml.slide+xml"/>
  <Override PartName="/ppt/slides/slide5384.xml" ContentType="application/vnd.openxmlformats-officedocument.presentationml.slide+xml"/>
  <Override PartName="/ppt/slides/slide5383.xml" ContentType="application/vnd.openxmlformats-officedocument.presentationml.slide+xml"/>
  <Override PartName="/ppt/slides/slide5382.xml" ContentType="application/vnd.openxmlformats-officedocument.presentationml.slide+xml"/>
  <Override PartName="/ppt/slides/slide5381.xml" ContentType="application/vnd.openxmlformats-officedocument.presentationml.slide+xml"/>
  <Override PartName="/ppt/slides/slide5369.xml" ContentType="application/vnd.openxmlformats-officedocument.presentationml.slide+xml"/>
  <Override PartName="/ppt/slides/slide5368.xml" ContentType="application/vnd.openxmlformats-officedocument.presentationml.slide+xml"/>
  <Override PartName="/ppt/slides/slide5367.xml" ContentType="application/vnd.openxmlformats-officedocument.presentationml.slide+xml"/>
  <Override PartName="/ppt/slides/slide5356.xml" ContentType="application/vnd.openxmlformats-officedocument.presentationml.slide+xml"/>
  <Override PartName="/ppt/slides/slide5355.xml" ContentType="application/vnd.openxmlformats-officedocument.presentationml.slide+xml"/>
  <Override PartName="/ppt/slides/slide5354.xml" ContentType="application/vnd.openxmlformats-officedocument.presentationml.slide+xml"/>
  <Override PartName="/ppt/slides/slide5353.xml" ContentType="application/vnd.openxmlformats-officedocument.presentationml.slide+xml"/>
  <Override PartName="/ppt/slides/slide5352.xml" ContentType="application/vnd.openxmlformats-officedocument.presentationml.slide+xml"/>
  <Override PartName="/ppt/slides/slide5351.xml" ContentType="application/vnd.openxmlformats-officedocument.presentationml.slide+xml"/>
  <Override PartName="/ppt/slides/slide5350.xml" ContentType="application/vnd.openxmlformats-officedocument.presentationml.slide+xml"/>
  <Override PartName="/ppt/slides/slide5357.xml" ContentType="application/vnd.openxmlformats-officedocument.presentationml.slide+xml"/>
  <Override PartName="/ppt/slides/slide5358.xml" ContentType="application/vnd.openxmlformats-officedocument.presentationml.slide+xml"/>
  <Override PartName="/ppt/slides/slide5359.xml" ContentType="application/vnd.openxmlformats-officedocument.presentationml.slide+xml"/>
  <Override PartName="/ppt/slides/slide5366.xml" ContentType="application/vnd.openxmlformats-officedocument.presentationml.slide+xml"/>
  <Override PartName="/ppt/slides/slide5365.xml" ContentType="application/vnd.openxmlformats-officedocument.presentationml.slide+xml"/>
  <Override PartName="/ppt/slides/slide5364.xml" ContentType="application/vnd.openxmlformats-officedocument.presentationml.slide+xml"/>
  <Override PartName="/ppt/slides/slide5363.xml" ContentType="application/vnd.openxmlformats-officedocument.presentationml.slide+xml"/>
  <Override PartName="/ppt/slides/slide5362.xml" ContentType="application/vnd.openxmlformats-officedocument.presentationml.slide+xml"/>
  <Override PartName="/ppt/slides/slide5361.xml" ContentType="application/vnd.openxmlformats-officedocument.presentationml.slide+xml"/>
  <Override PartName="/ppt/slides/slide5360.xml" ContentType="application/vnd.openxmlformats-officedocument.presentationml.slide+xml"/>
  <Override PartName="/ppt/slides/slide5388.xml" ContentType="application/vnd.openxmlformats-officedocument.presentationml.slide+xml"/>
  <Override PartName="/ppt/slides/slide5389.xml" ContentType="application/vnd.openxmlformats-officedocument.presentationml.slide+xml"/>
  <Override PartName="/ppt/slides/slide5390.xml" ContentType="application/vnd.openxmlformats-officedocument.presentationml.slide+xml"/>
  <Override PartName="/ppt/slides/slide5417.xml" ContentType="application/vnd.openxmlformats-officedocument.presentationml.slide+xml"/>
  <Override PartName="/ppt/slides/slide5416.xml" ContentType="application/vnd.openxmlformats-officedocument.presentationml.slide+xml"/>
  <Override PartName="/ppt/slides/slide5415.xml" ContentType="application/vnd.openxmlformats-officedocument.presentationml.slide+xml"/>
  <Override PartName="/ppt/slides/slide5414.xml" ContentType="application/vnd.openxmlformats-officedocument.presentationml.slide+xml"/>
  <Override PartName="/ppt/slides/slide5413.xml" ContentType="application/vnd.openxmlformats-officedocument.presentationml.slide+xml"/>
  <Override PartName="/ppt/slides/slide5412.xml" ContentType="application/vnd.openxmlformats-officedocument.presentationml.slide+xml"/>
  <Override PartName="/ppt/slides/slide5411.xml" ContentType="application/vnd.openxmlformats-officedocument.presentationml.slide+xml"/>
  <Override PartName="/ppt/slides/slide5418.xml" ContentType="application/vnd.openxmlformats-officedocument.presentationml.slide+xml"/>
  <Override PartName="/ppt/slides/slide5419.xml" ContentType="application/vnd.openxmlformats-officedocument.presentationml.slide+xml"/>
  <Override PartName="/ppt/slides/slide5420.xml" ContentType="application/vnd.openxmlformats-officedocument.presentationml.slide+xml"/>
  <Override PartName="/ppt/slides/slide5427.xml" ContentType="application/vnd.openxmlformats-officedocument.presentationml.slide+xml"/>
  <Override PartName="/ppt/slides/slide5426.xml" ContentType="application/vnd.openxmlformats-officedocument.presentationml.slide+xml"/>
  <Override PartName="/ppt/slides/slide5425.xml" ContentType="application/vnd.openxmlformats-officedocument.presentationml.slide+xml"/>
  <Override PartName="/ppt/slides/slide5424.xml" ContentType="application/vnd.openxmlformats-officedocument.presentationml.slide+xml"/>
  <Override PartName="/ppt/slides/slide5423.xml" ContentType="application/vnd.openxmlformats-officedocument.presentationml.slide+xml"/>
  <Override PartName="/ppt/slides/slide5422.xml" ContentType="application/vnd.openxmlformats-officedocument.presentationml.slide+xml"/>
  <Override PartName="/ppt/slides/slide5421.xml" ContentType="application/vnd.openxmlformats-officedocument.presentationml.slide+xml"/>
  <Override PartName="/ppt/slides/slide5410.xml" ContentType="application/vnd.openxmlformats-officedocument.presentationml.slide+xml"/>
  <Override PartName="/ppt/slides/slide5409.xml" ContentType="application/vnd.openxmlformats-officedocument.presentationml.slide+xml"/>
  <Override PartName="/ppt/slides/slide5408.xml" ContentType="application/vnd.openxmlformats-officedocument.presentationml.slide+xml"/>
  <Override PartName="/ppt/slides/slide5397.xml" ContentType="application/vnd.openxmlformats-officedocument.presentationml.slide+xml"/>
  <Override PartName="/ppt/slides/slide5396.xml" ContentType="application/vnd.openxmlformats-officedocument.presentationml.slide+xml"/>
  <Override PartName="/ppt/slides/slide5395.xml" ContentType="application/vnd.openxmlformats-officedocument.presentationml.slide+xml"/>
  <Override PartName="/ppt/slides/slide5394.xml" ContentType="application/vnd.openxmlformats-officedocument.presentationml.slide+xml"/>
  <Override PartName="/ppt/slides/slide5393.xml" ContentType="application/vnd.openxmlformats-officedocument.presentationml.slide+xml"/>
  <Override PartName="/ppt/slides/slide5392.xml" ContentType="application/vnd.openxmlformats-officedocument.presentationml.slide+xml"/>
  <Override PartName="/ppt/slides/slide5391.xml" ContentType="application/vnd.openxmlformats-officedocument.presentationml.slide+xml"/>
  <Override PartName="/ppt/slides/slide5398.xml" ContentType="application/vnd.openxmlformats-officedocument.presentationml.slide+xml"/>
  <Override PartName="/ppt/slides/slide5399.xml" ContentType="application/vnd.openxmlformats-officedocument.presentationml.slide+xml"/>
  <Override PartName="/ppt/slides/slide5400.xml" ContentType="application/vnd.openxmlformats-officedocument.presentationml.slide+xml"/>
  <Override PartName="/ppt/slides/slide5407.xml" ContentType="application/vnd.openxmlformats-officedocument.presentationml.slide+xml"/>
  <Override PartName="/ppt/slides/slide5406.xml" ContentType="application/vnd.openxmlformats-officedocument.presentationml.slide+xml"/>
  <Override PartName="/ppt/slides/slide5405.xml" ContentType="application/vnd.openxmlformats-officedocument.presentationml.slide+xml"/>
  <Override PartName="/ppt/slides/slide5404.xml" ContentType="application/vnd.openxmlformats-officedocument.presentationml.slide+xml"/>
  <Override PartName="/ppt/slides/slide5403.xml" ContentType="application/vnd.openxmlformats-officedocument.presentationml.slide+xml"/>
  <Override PartName="/ppt/slides/slide5402.xml" ContentType="application/vnd.openxmlformats-officedocument.presentationml.slide+xml"/>
  <Override PartName="/ppt/slides/slide5401.xml" ContentType="application/vnd.openxmlformats-officedocument.presentationml.slide+xml"/>
  <Override PartName="/ppt/slides/slide5510.xml" ContentType="application/vnd.openxmlformats-officedocument.presentationml.slide+xml"/>
  <Override PartName="/ppt/slides/slide5511.xml" ContentType="application/vnd.openxmlformats-officedocument.presentationml.slide+xml"/>
  <Override PartName="/ppt/slides/slide5512.xml" ContentType="application/vnd.openxmlformats-officedocument.presentationml.slide+xml"/>
  <Override PartName="/ppt/slides/slide5621.xml" ContentType="application/vnd.openxmlformats-officedocument.presentationml.slide+xml"/>
  <Override PartName="/ppt/slides/slide5620.xml" ContentType="application/vnd.openxmlformats-officedocument.presentationml.slide+xml"/>
  <Override PartName="/ppt/slides/slide5619.xml" ContentType="application/vnd.openxmlformats-officedocument.presentationml.slide+xml"/>
  <Override PartName="/ppt/slides/slide5618.xml" ContentType="application/vnd.openxmlformats-officedocument.presentationml.slide+xml"/>
  <Override PartName="/ppt/slides/slide5617.xml" ContentType="application/vnd.openxmlformats-officedocument.presentationml.slide+xml"/>
  <Override PartName="/ppt/slides/slide5616.xml" ContentType="application/vnd.openxmlformats-officedocument.presentationml.slide+xml"/>
  <Override PartName="/ppt/slides/slide5615.xml" ContentType="application/vnd.openxmlformats-officedocument.presentationml.slide+xml"/>
  <Override PartName="/ppt/slides/slide5614.xml" ContentType="application/vnd.openxmlformats-officedocument.presentationml.slide+xml"/>
  <Override PartName="/ppt/slides/slide5622.xml" ContentType="application/vnd.openxmlformats-officedocument.presentationml.slide+xml"/>
  <Override PartName="/ppt/slides/slide5623.xml" ContentType="application/vnd.openxmlformats-officedocument.presentationml.slide+xml"/>
  <Override PartName="/ppt/slides/slide5624.xml" ContentType="application/vnd.openxmlformats-officedocument.presentationml.slide+xml"/>
  <Override PartName="/ppt/slides/slide5631.xml" ContentType="application/vnd.openxmlformats-officedocument.presentationml.slide+xml"/>
  <Override PartName="/ppt/slides/slide5630.xml" ContentType="application/vnd.openxmlformats-officedocument.presentationml.slide+xml"/>
  <Override PartName="/ppt/slides/slide5629.xml" ContentType="application/vnd.openxmlformats-officedocument.presentationml.slide+xml"/>
  <Override PartName="/ppt/slides/slide5628.xml" ContentType="application/vnd.openxmlformats-officedocument.presentationml.slide+xml"/>
  <Override PartName="/ppt/slides/slide5627.xml" ContentType="application/vnd.openxmlformats-officedocument.presentationml.slide+xml"/>
  <Override PartName="/ppt/slides/slide5626.xml" ContentType="application/vnd.openxmlformats-officedocument.presentationml.slide+xml"/>
  <Override PartName="/ppt/slides/slide5625.xml" ContentType="application/vnd.openxmlformats-officedocument.presentationml.slide+xml"/>
  <Override PartName="/ppt/slides/slide5613.xml" ContentType="application/vnd.openxmlformats-officedocument.presentationml.slide+xml"/>
  <Override PartName="/ppt/slides/slide5612.xml" ContentType="application/vnd.openxmlformats-officedocument.presentationml.slide+xml"/>
  <Override PartName="/ppt/slides/slide5611.xml" ContentType="application/vnd.openxmlformats-officedocument.presentationml.slide+xml"/>
  <Override PartName="/ppt/slides/slide5600.xml" ContentType="application/vnd.openxmlformats-officedocument.presentationml.slide+xml"/>
  <Override PartName="/ppt/slides/slide5599.xml" ContentType="application/vnd.openxmlformats-officedocument.presentationml.slide+xml"/>
  <Override PartName="/ppt/slides/slide5598.xml" ContentType="application/vnd.openxmlformats-officedocument.presentationml.slide+xml"/>
  <Override PartName="/ppt/slides/slide5597.xml" ContentType="application/vnd.openxmlformats-officedocument.presentationml.slide+xml"/>
  <Override PartName="/ppt/slides/slide5596.xml" ContentType="application/vnd.openxmlformats-officedocument.presentationml.slide+xml"/>
  <Override PartName="/ppt/slides/slide5595.xml" ContentType="application/vnd.openxmlformats-officedocument.presentationml.slide+xml"/>
  <Override PartName="/ppt/slides/slide5594.xml" ContentType="application/vnd.openxmlformats-officedocument.presentationml.slide+xml"/>
  <Override PartName="/ppt/slides/slide5601.xml" ContentType="application/vnd.openxmlformats-officedocument.presentationml.slide+xml"/>
  <Override PartName="/ppt/slides/slide5602.xml" ContentType="application/vnd.openxmlformats-officedocument.presentationml.slide+xml"/>
  <Override PartName="/ppt/slides/slide5603.xml" ContentType="application/vnd.openxmlformats-officedocument.presentationml.slide+xml"/>
  <Override PartName="/ppt/slides/slide5610.xml" ContentType="application/vnd.openxmlformats-officedocument.presentationml.slide+xml"/>
  <Override PartName="/ppt/slides/slide5609.xml" ContentType="application/vnd.openxmlformats-officedocument.presentationml.slide+xml"/>
  <Override PartName="/ppt/slides/slide5608.xml" ContentType="application/vnd.openxmlformats-officedocument.presentationml.slide+xml"/>
  <Override PartName="/ppt/slides/slide5607.xml" ContentType="application/vnd.openxmlformats-officedocument.presentationml.slide+xml"/>
  <Override PartName="/ppt/slides/slide5606.xml" ContentType="application/vnd.openxmlformats-officedocument.presentationml.slide+xml"/>
  <Override PartName="/ppt/slides/slide5605.xml" ContentType="application/vnd.openxmlformats-officedocument.presentationml.slide+xml"/>
  <Override PartName="/ppt/slides/slide5604.xml" ContentType="application/vnd.openxmlformats-officedocument.presentationml.slide+xml"/>
  <Override PartName="/ppt/slides/slide5632.xml" ContentType="application/vnd.openxmlformats-officedocument.presentationml.slide+xml"/>
  <Override PartName="/ppt/slides/slide5633.xml" ContentType="application/vnd.openxmlformats-officedocument.presentationml.slide+xml"/>
  <Override PartName="/ppt/slides/slide5634.xml" ContentType="application/vnd.openxmlformats-officedocument.presentationml.slide+xml"/>
  <Override PartName="/ppt/slides/slide5662.xml" ContentType="application/vnd.openxmlformats-officedocument.presentationml.slide+xml"/>
  <Override PartName="/ppt/slides/slide5661.xml" ContentType="application/vnd.openxmlformats-officedocument.presentationml.slide+xml"/>
  <Override PartName="/ppt/slides/slide5660.xml" ContentType="application/vnd.openxmlformats-officedocument.presentationml.slide+xml"/>
  <Override PartName="/ppt/slides/slide5659.xml" ContentType="application/vnd.openxmlformats-officedocument.presentationml.slide+xml"/>
  <Override PartName="/ppt/slides/slide5658.xml" ContentType="application/vnd.openxmlformats-officedocument.presentationml.slide+xml"/>
  <Override PartName="/ppt/slides/slide5657.xml" ContentType="application/vnd.openxmlformats-officedocument.presentationml.slide+xml"/>
  <Override PartName="/ppt/slides/slide5656.xml" ContentType="application/vnd.openxmlformats-officedocument.presentationml.slide+xml"/>
  <Override PartName="/ppt/slides/slide5655.xml" ContentType="application/vnd.openxmlformats-officedocument.presentationml.slide+xml"/>
  <Override PartName="/ppt/slides/slide5663.xml" ContentType="application/vnd.openxmlformats-officedocument.presentationml.slide+xml"/>
  <Override PartName="/ppt/slides/slide5664.xml" ContentType="application/vnd.openxmlformats-officedocument.presentationml.slide+xml"/>
  <Override PartName="/ppt/slides/slide5665.xml" ContentType="application/vnd.openxmlformats-officedocument.presentationml.slide+xml"/>
  <Override PartName="/ppt/slides/slide5672.xml" ContentType="application/vnd.openxmlformats-officedocument.presentationml.slide+xml"/>
  <Override PartName="/ppt/slides/slide5671.xml" ContentType="application/vnd.openxmlformats-officedocument.presentationml.slide+xml"/>
  <Override PartName="/ppt/slides/slide5670.xml" ContentType="application/vnd.openxmlformats-officedocument.presentationml.slide+xml"/>
  <Override PartName="/ppt/slides/slide5669.xml" ContentType="application/vnd.openxmlformats-officedocument.presentationml.slide+xml"/>
  <Override PartName="/ppt/slides/slide5668.xml" ContentType="application/vnd.openxmlformats-officedocument.presentationml.slide+xml"/>
  <Override PartName="/ppt/slides/slide5667.xml" ContentType="application/vnd.openxmlformats-officedocument.presentationml.slide+xml"/>
  <Override PartName="/ppt/slides/slide5666.xml" ContentType="application/vnd.openxmlformats-officedocument.presentationml.slide+xml"/>
  <Override PartName="/ppt/slides/slide5654.xml" ContentType="application/vnd.openxmlformats-officedocument.presentationml.slide+xml"/>
  <Override PartName="/ppt/slides/slide5653.xml" ContentType="application/vnd.openxmlformats-officedocument.presentationml.slide+xml"/>
  <Override PartName="/ppt/slides/slide5652.xml" ContentType="application/vnd.openxmlformats-officedocument.presentationml.slide+xml"/>
  <Override PartName="/ppt/slides/slide5641.xml" ContentType="application/vnd.openxmlformats-officedocument.presentationml.slide+xml"/>
  <Override PartName="/ppt/slides/slide5640.xml" ContentType="application/vnd.openxmlformats-officedocument.presentationml.slide+xml"/>
  <Override PartName="/ppt/slides/slide5639.xml" ContentType="application/vnd.openxmlformats-officedocument.presentationml.slide+xml"/>
  <Override PartName="/ppt/slides/slide5638.xml" ContentType="application/vnd.openxmlformats-officedocument.presentationml.slide+xml"/>
  <Override PartName="/ppt/slides/slide5637.xml" ContentType="application/vnd.openxmlformats-officedocument.presentationml.slide+xml"/>
  <Override PartName="/ppt/slides/slide5636.xml" ContentType="application/vnd.openxmlformats-officedocument.presentationml.slide+xml"/>
  <Override PartName="/ppt/slides/slide5635.xml" ContentType="application/vnd.openxmlformats-officedocument.presentationml.slide+xml"/>
  <Override PartName="/ppt/slides/slide5642.xml" ContentType="application/vnd.openxmlformats-officedocument.presentationml.slide+xml"/>
  <Override PartName="/ppt/slides/slide5643.xml" ContentType="application/vnd.openxmlformats-officedocument.presentationml.slide+xml"/>
  <Override PartName="/ppt/slides/slide5644.xml" ContentType="application/vnd.openxmlformats-officedocument.presentationml.slide+xml"/>
  <Override PartName="/ppt/slides/slide5651.xml" ContentType="application/vnd.openxmlformats-officedocument.presentationml.slide+xml"/>
  <Override PartName="/ppt/slides/slide5650.xml" ContentType="application/vnd.openxmlformats-officedocument.presentationml.slide+xml"/>
  <Override PartName="/ppt/slides/slide5649.xml" ContentType="application/vnd.openxmlformats-officedocument.presentationml.slide+xml"/>
  <Override PartName="/ppt/slides/slide5648.xml" ContentType="application/vnd.openxmlformats-officedocument.presentationml.slide+xml"/>
  <Override PartName="/ppt/slides/slide5647.xml" ContentType="application/vnd.openxmlformats-officedocument.presentationml.slide+xml"/>
  <Override PartName="/ppt/slides/slide5646.xml" ContentType="application/vnd.openxmlformats-officedocument.presentationml.slide+xml"/>
  <Override PartName="/ppt/slides/slide5645.xml" ContentType="application/vnd.openxmlformats-officedocument.presentationml.slide+xml"/>
  <Override PartName="/ppt/slides/slide5593.xml" ContentType="application/vnd.openxmlformats-officedocument.presentationml.slide+xml"/>
  <Override PartName="/ppt/slides/slide5592.xml" ContentType="application/vnd.openxmlformats-officedocument.presentationml.slide+xml"/>
  <Override PartName="/ppt/slides/slide5591.xml" ContentType="application/vnd.openxmlformats-officedocument.presentationml.slide+xml"/>
  <Override PartName="/ppt/slides/slide5540.xml" ContentType="application/vnd.openxmlformats-officedocument.presentationml.slide+xml"/>
  <Override PartName="/ppt/slides/slide5539.xml" ContentType="application/vnd.openxmlformats-officedocument.presentationml.slide+xml"/>
  <Override PartName="/ppt/slides/slide5538.xml" ContentType="application/vnd.openxmlformats-officedocument.presentationml.slide+xml"/>
  <Override PartName="/ppt/slides/slide5537.xml" ContentType="application/vnd.openxmlformats-officedocument.presentationml.slide+xml"/>
  <Override PartName="/ppt/slides/slide5536.xml" ContentType="application/vnd.openxmlformats-officedocument.presentationml.slide+xml"/>
  <Override PartName="/ppt/slides/slide5535.xml" ContentType="application/vnd.openxmlformats-officedocument.presentationml.slide+xml"/>
  <Override PartName="/ppt/slides/slide5534.xml" ContentType="application/vnd.openxmlformats-officedocument.presentationml.slide+xml"/>
  <Override PartName="/ppt/slides/slide5533.xml" ContentType="application/vnd.openxmlformats-officedocument.presentationml.slide+xml"/>
  <Override PartName="/ppt/slides/slide5541.xml" ContentType="application/vnd.openxmlformats-officedocument.presentationml.slide+xml"/>
  <Override PartName="/ppt/slides/slide5542.xml" ContentType="application/vnd.openxmlformats-officedocument.presentationml.slide+xml"/>
  <Override PartName="/ppt/slides/slide5543.xml" ContentType="application/vnd.openxmlformats-officedocument.presentationml.slide+xml"/>
  <Override PartName="/ppt/slides/slide5550.xml" ContentType="application/vnd.openxmlformats-officedocument.presentationml.slide+xml"/>
  <Override PartName="/ppt/slides/slide5549.xml" ContentType="application/vnd.openxmlformats-officedocument.presentationml.slide+xml"/>
  <Override PartName="/ppt/slides/slide5548.xml" ContentType="application/vnd.openxmlformats-officedocument.presentationml.slide+xml"/>
  <Override PartName="/ppt/slides/slide5547.xml" ContentType="application/vnd.openxmlformats-officedocument.presentationml.slide+xml"/>
  <Override PartName="/ppt/slides/slide5546.xml" ContentType="application/vnd.openxmlformats-officedocument.presentationml.slide+xml"/>
  <Override PartName="/ppt/slides/slide5545.xml" ContentType="application/vnd.openxmlformats-officedocument.presentationml.slide+xml"/>
  <Override PartName="/ppt/slides/slide5544.xml" ContentType="application/vnd.openxmlformats-officedocument.presentationml.slide+xml"/>
  <Override PartName="/ppt/slides/slide5532.xml" ContentType="application/vnd.openxmlformats-officedocument.presentationml.slide+xml"/>
  <Override PartName="/ppt/slides/slide5531.xml" ContentType="application/vnd.openxmlformats-officedocument.presentationml.slide+xml"/>
  <Override PartName="/ppt/slides/slide5530.xml" ContentType="application/vnd.openxmlformats-officedocument.presentationml.slide+xml"/>
  <Override PartName="/ppt/slides/slide5519.xml" ContentType="application/vnd.openxmlformats-officedocument.presentationml.slide+xml"/>
  <Override PartName="/ppt/slides/slide5518.xml" ContentType="application/vnd.openxmlformats-officedocument.presentationml.slide+xml"/>
  <Override PartName="/ppt/slides/slide5517.xml" ContentType="application/vnd.openxmlformats-officedocument.presentationml.slide+xml"/>
  <Override PartName="/ppt/slides/slide5516.xml" ContentType="application/vnd.openxmlformats-officedocument.presentationml.slide+xml"/>
  <Override PartName="/ppt/slides/slide5515.xml" ContentType="application/vnd.openxmlformats-officedocument.presentationml.slide+xml"/>
  <Override PartName="/ppt/slides/slide5514.xml" ContentType="application/vnd.openxmlformats-officedocument.presentationml.slide+xml"/>
  <Override PartName="/ppt/slides/slide5513.xml" ContentType="application/vnd.openxmlformats-officedocument.presentationml.slide+xml"/>
  <Override PartName="/ppt/slides/slide5520.xml" ContentType="application/vnd.openxmlformats-officedocument.presentationml.slide+xml"/>
  <Override PartName="/ppt/slides/slide5521.xml" ContentType="application/vnd.openxmlformats-officedocument.presentationml.slide+xml"/>
  <Override PartName="/ppt/slides/slide5522.xml" ContentType="application/vnd.openxmlformats-officedocument.presentationml.slide+xml"/>
  <Override PartName="/ppt/slides/slide5529.xml" ContentType="application/vnd.openxmlformats-officedocument.presentationml.slide+xml"/>
  <Override PartName="/ppt/slides/slide5528.xml" ContentType="application/vnd.openxmlformats-officedocument.presentationml.slide+xml"/>
  <Override PartName="/ppt/slides/slide5527.xml" ContentType="application/vnd.openxmlformats-officedocument.presentationml.slide+xml"/>
  <Override PartName="/ppt/slides/slide5526.xml" ContentType="application/vnd.openxmlformats-officedocument.presentationml.slide+xml"/>
  <Override PartName="/ppt/slides/slide5525.xml" ContentType="application/vnd.openxmlformats-officedocument.presentationml.slide+xml"/>
  <Override PartName="/ppt/slides/slide5524.xml" ContentType="application/vnd.openxmlformats-officedocument.presentationml.slide+xml"/>
  <Override PartName="/ppt/slides/slide5523.xml" ContentType="application/vnd.openxmlformats-officedocument.presentationml.slide+xml"/>
  <Override PartName="/ppt/slides/slide5551.xml" ContentType="application/vnd.openxmlformats-officedocument.presentationml.slide+xml"/>
  <Override PartName="/ppt/slides/slide5552.xml" ContentType="application/vnd.openxmlformats-officedocument.presentationml.slide+xml"/>
  <Override PartName="/ppt/slides/slide5553.xml" ContentType="application/vnd.openxmlformats-officedocument.presentationml.slide+xml"/>
  <Override PartName="/ppt/slides/slide5580.xml" ContentType="application/vnd.openxmlformats-officedocument.presentationml.slide+xml"/>
  <Override PartName="/ppt/slides/slide5579.xml" ContentType="application/vnd.openxmlformats-officedocument.presentationml.slide+xml"/>
  <Override PartName="/ppt/slides/slide5578.xml" ContentType="application/vnd.openxmlformats-officedocument.presentationml.slide+xml"/>
  <Override PartName="/ppt/slides/slide5577.xml" ContentType="application/vnd.openxmlformats-officedocument.presentationml.slide+xml"/>
  <Override PartName="/ppt/slides/slide5576.xml" ContentType="application/vnd.openxmlformats-officedocument.presentationml.slide+xml"/>
  <Override PartName="/ppt/slides/slide5575.xml" ContentType="application/vnd.openxmlformats-officedocument.presentationml.slide+xml"/>
  <Override PartName="/ppt/slides/slide5574.xml" ContentType="application/vnd.openxmlformats-officedocument.presentationml.slide+xml"/>
  <Override PartName="/ppt/slides/slide5581.xml" ContentType="application/vnd.openxmlformats-officedocument.presentationml.slide+xml"/>
  <Override PartName="/ppt/slides/slide5582.xml" ContentType="application/vnd.openxmlformats-officedocument.presentationml.slide+xml"/>
  <Override PartName="/ppt/slides/slide5583.xml" ContentType="application/vnd.openxmlformats-officedocument.presentationml.slide+xml"/>
  <Override PartName="/ppt/slides/slide5590.xml" ContentType="application/vnd.openxmlformats-officedocument.presentationml.slide+xml"/>
  <Override PartName="/ppt/slides/slide5589.xml" ContentType="application/vnd.openxmlformats-officedocument.presentationml.slide+xml"/>
  <Override PartName="/ppt/slides/slide5588.xml" ContentType="application/vnd.openxmlformats-officedocument.presentationml.slide+xml"/>
  <Override PartName="/ppt/slides/slide5587.xml" ContentType="application/vnd.openxmlformats-officedocument.presentationml.slide+xml"/>
  <Override PartName="/ppt/slides/slide5586.xml" ContentType="application/vnd.openxmlformats-officedocument.presentationml.slide+xml"/>
  <Override PartName="/ppt/slides/slide5585.xml" ContentType="application/vnd.openxmlformats-officedocument.presentationml.slide+xml"/>
  <Override PartName="/ppt/slides/slide5584.xml" ContentType="application/vnd.openxmlformats-officedocument.presentationml.slide+xml"/>
  <Override PartName="/ppt/slides/slide5573.xml" ContentType="application/vnd.openxmlformats-officedocument.presentationml.slide+xml"/>
  <Override PartName="/ppt/slides/slide5572.xml" ContentType="application/vnd.openxmlformats-officedocument.presentationml.slide+xml"/>
  <Override PartName="/ppt/slides/slide5571.xml" ContentType="application/vnd.openxmlformats-officedocument.presentationml.slide+xml"/>
  <Override PartName="/ppt/slides/slide5560.xml" ContentType="application/vnd.openxmlformats-officedocument.presentationml.slide+xml"/>
  <Override PartName="/ppt/slides/slide5559.xml" ContentType="application/vnd.openxmlformats-officedocument.presentationml.slide+xml"/>
  <Override PartName="/ppt/slides/slide5558.xml" ContentType="application/vnd.openxmlformats-officedocument.presentationml.slide+xml"/>
  <Override PartName="/ppt/slides/slide5557.xml" ContentType="application/vnd.openxmlformats-officedocument.presentationml.slide+xml"/>
  <Override PartName="/ppt/slides/slide5556.xml" ContentType="application/vnd.openxmlformats-officedocument.presentationml.slide+xml"/>
  <Override PartName="/ppt/slides/slide5555.xml" ContentType="application/vnd.openxmlformats-officedocument.presentationml.slide+xml"/>
  <Override PartName="/ppt/slides/slide5554.xml" ContentType="application/vnd.openxmlformats-officedocument.presentationml.slide+xml"/>
  <Override PartName="/ppt/slides/slide5561.xml" ContentType="application/vnd.openxmlformats-officedocument.presentationml.slide+xml"/>
  <Override PartName="/ppt/slides/slide5562.xml" ContentType="application/vnd.openxmlformats-officedocument.presentationml.slide+xml"/>
  <Override PartName="/ppt/slides/slide5563.xml" ContentType="application/vnd.openxmlformats-officedocument.presentationml.slide+xml"/>
  <Override PartName="/ppt/slides/slide5570.xml" ContentType="application/vnd.openxmlformats-officedocument.presentationml.slide+xml"/>
  <Override PartName="/ppt/slides/slide17.xml" ContentType="application/vnd.openxmlformats-officedocument.presentationml.slide+xml"/>
  <Override PartName="/ppt/slides/slide5568.xml" ContentType="application/vnd.openxmlformats-officedocument.presentationml.slide+xml"/>
  <Override PartName="/ppt/slides/slide5567.xml" ContentType="application/vnd.openxmlformats-officedocument.presentationml.slide+xml"/>
  <Override PartName="/ppt/slides/slide5566.xml" ContentType="application/vnd.openxmlformats-officedocument.presentationml.slide+xml"/>
  <Override PartName="/ppt/slides/slide5565.xml" ContentType="application/vnd.openxmlformats-officedocument.presentationml.slide+xml"/>
  <Override PartName="/ppt/slides/slide5564.xml" ContentType="application/vnd.openxmlformats-officedocument.presentationml.slide+xml"/>
  <Override PartName="/ppt/slides/slide5349.xml" ContentType="application/vnd.openxmlformats-officedocument.presentationml.slide+xml"/>
  <Override PartName="/ppt/slides/slide5348.xml" ContentType="application/vnd.openxmlformats-officedocument.presentationml.slide+xml"/>
  <Override PartName="/ppt/slides/slide5347.xml" ContentType="application/vnd.openxmlformats-officedocument.presentationml.slide+xml"/>
  <Override PartName="/ppt/slides/slide5132.xml" ContentType="application/vnd.openxmlformats-officedocument.presentationml.slide+xml"/>
  <Override PartName="/ppt/slides/slide5131.xml" ContentType="application/vnd.openxmlformats-officedocument.presentationml.slide+xml"/>
  <Override PartName="/ppt/slides/slide5130.xml" ContentType="application/vnd.openxmlformats-officedocument.presentationml.slide+xml"/>
  <Override PartName="/ppt/slides/slide5129.xml" ContentType="application/vnd.openxmlformats-officedocument.presentationml.slide+xml"/>
  <Override PartName="/ppt/slides/slide5128.xml" ContentType="application/vnd.openxmlformats-officedocument.presentationml.slide+xml"/>
  <Override PartName="/ppt/slides/slide5127.xml" ContentType="application/vnd.openxmlformats-officedocument.presentationml.slide+xml"/>
  <Override PartName="/ppt/slides/slide5126.xml" ContentType="application/vnd.openxmlformats-officedocument.presentationml.slide+xml"/>
  <Override PartName="/ppt/slides/slide5125.xml" ContentType="application/vnd.openxmlformats-officedocument.presentationml.slide+xml"/>
  <Override PartName="/ppt/slides/slide5133.xml" ContentType="application/vnd.openxmlformats-officedocument.presentationml.slide+xml"/>
  <Override PartName="/ppt/slides/slide5134.xml" ContentType="application/vnd.openxmlformats-officedocument.presentationml.slide+xml"/>
  <Override PartName="/ppt/slides/slide5135.xml" ContentType="application/vnd.openxmlformats-officedocument.presentationml.slide+xml"/>
  <Override PartName="/ppt/slides/slide5142.xml" ContentType="application/vnd.openxmlformats-officedocument.presentationml.slide+xml"/>
  <Override PartName="/ppt/slides/slide5141.xml" ContentType="application/vnd.openxmlformats-officedocument.presentationml.slide+xml"/>
  <Override PartName="/ppt/slides/slide5140.xml" ContentType="application/vnd.openxmlformats-officedocument.presentationml.slide+xml"/>
  <Override PartName="/ppt/slides/slide5139.xml" ContentType="application/vnd.openxmlformats-officedocument.presentationml.slide+xml"/>
  <Override PartName="/ppt/slides/slide5138.xml" ContentType="application/vnd.openxmlformats-officedocument.presentationml.slide+xml"/>
  <Override PartName="/ppt/slides/slide5137.xml" ContentType="application/vnd.openxmlformats-officedocument.presentationml.slide+xml"/>
  <Override PartName="/ppt/slides/slide5136.xml" ContentType="application/vnd.openxmlformats-officedocument.presentationml.slide+xml"/>
  <Override PartName="/ppt/slides/slide5124.xml" ContentType="application/vnd.openxmlformats-officedocument.presentationml.slide+xml"/>
  <Override PartName="/ppt/slides/slide5123.xml" ContentType="application/vnd.openxmlformats-officedocument.presentationml.slide+xml"/>
  <Override PartName="/ppt/slides/slide5122.xml" ContentType="application/vnd.openxmlformats-officedocument.presentationml.slide+xml"/>
  <Override PartName="/ppt/slides/slide5111.xml" ContentType="application/vnd.openxmlformats-officedocument.presentationml.slide+xml"/>
  <Override PartName="/ppt/slides/slide5110.xml" ContentType="application/vnd.openxmlformats-officedocument.presentationml.slide+xml"/>
  <Override PartName="/ppt/slides/slide5109.xml" ContentType="application/vnd.openxmlformats-officedocument.presentationml.slide+xml"/>
  <Override PartName="/ppt/slides/slide5108.xml" ContentType="application/vnd.openxmlformats-officedocument.presentationml.slide+xml"/>
  <Override PartName="/ppt/slides/slide5107.xml" ContentType="application/vnd.openxmlformats-officedocument.presentationml.slide+xml"/>
  <Override PartName="/ppt/slides/slide5106.xml" ContentType="application/vnd.openxmlformats-officedocument.presentationml.slide+xml"/>
  <Override PartName="/ppt/slides/slide5105.xml" ContentType="application/vnd.openxmlformats-officedocument.presentationml.slide+xml"/>
  <Override PartName="/ppt/slides/slide5112.xml" ContentType="application/vnd.openxmlformats-officedocument.presentationml.slide+xml"/>
  <Override PartName="/ppt/slides/slide5113.xml" ContentType="application/vnd.openxmlformats-officedocument.presentationml.slide+xml"/>
  <Override PartName="/ppt/slides/slide5114.xml" ContentType="application/vnd.openxmlformats-officedocument.presentationml.slide+xml"/>
  <Override PartName="/ppt/slides/slide5121.xml" ContentType="application/vnd.openxmlformats-officedocument.presentationml.slide+xml"/>
  <Override PartName="/ppt/slides/slide5120.xml" ContentType="application/vnd.openxmlformats-officedocument.presentationml.slide+xml"/>
  <Override PartName="/ppt/slides/slide5119.xml" ContentType="application/vnd.openxmlformats-officedocument.presentationml.slide+xml"/>
  <Override PartName="/ppt/slides/slide5118.xml" ContentType="application/vnd.openxmlformats-officedocument.presentationml.slide+xml"/>
  <Override PartName="/ppt/slides/slide5117.xml" ContentType="application/vnd.openxmlformats-officedocument.presentationml.slide+xml"/>
  <Override PartName="/ppt/slides/slide5116.xml" ContentType="application/vnd.openxmlformats-officedocument.presentationml.slide+xml"/>
  <Override PartName="/ppt/slides/slide5115.xml" ContentType="application/vnd.openxmlformats-officedocument.presentationml.slide+xml"/>
  <Override PartName="/ppt/slides/slide5143.xml" ContentType="application/vnd.openxmlformats-officedocument.presentationml.slide+xml"/>
  <Override PartName="/ppt/slides/slide5144.xml" ContentType="application/vnd.openxmlformats-officedocument.presentationml.slide+xml"/>
  <Override PartName="/ppt/slides/slide5145.xml" ContentType="application/vnd.openxmlformats-officedocument.presentationml.slide+xml"/>
  <Override PartName="/ppt/slides/slide5173.xml" ContentType="application/vnd.openxmlformats-officedocument.presentationml.slide+xml"/>
  <Override PartName="/ppt/slides/slide5172.xml" ContentType="application/vnd.openxmlformats-officedocument.presentationml.slide+xml"/>
  <Override PartName="/ppt/slides/slide5171.xml" ContentType="application/vnd.openxmlformats-officedocument.presentationml.slide+xml"/>
  <Override PartName="/ppt/slides/slide5170.xml" ContentType="application/vnd.openxmlformats-officedocument.presentationml.slide+xml"/>
  <Override PartName="/ppt/slides/slide5169.xml" ContentType="application/vnd.openxmlformats-officedocument.presentationml.slide+xml"/>
  <Override PartName="/ppt/slides/slide5168.xml" ContentType="application/vnd.openxmlformats-officedocument.presentationml.slide+xml"/>
  <Override PartName="/ppt/slides/slide5167.xml" ContentType="application/vnd.openxmlformats-officedocument.presentationml.slide+xml"/>
  <Override PartName="/ppt/slides/slide5166.xml" ContentType="application/vnd.openxmlformats-officedocument.presentationml.slide+xml"/>
  <Override PartName="/ppt/slides/slide5174.xml" ContentType="application/vnd.openxmlformats-officedocument.presentationml.slide+xml"/>
  <Override PartName="/ppt/slides/slide5175.xml" ContentType="application/vnd.openxmlformats-officedocument.presentationml.slide+xml"/>
  <Override PartName="/ppt/slides/slide5176.xml" ContentType="application/vnd.openxmlformats-officedocument.presentationml.slide+xml"/>
  <Override PartName="/ppt/slides/slide5183.xml" ContentType="application/vnd.openxmlformats-officedocument.presentationml.slide+xml"/>
  <Override PartName="/ppt/slides/slide5182.xml" ContentType="application/vnd.openxmlformats-officedocument.presentationml.slide+xml"/>
  <Override PartName="/ppt/slides/slide5181.xml" ContentType="application/vnd.openxmlformats-officedocument.presentationml.slide+xml"/>
  <Override PartName="/ppt/slides/slide5180.xml" ContentType="application/vnd.openxmlformats-officedocument.presentationml.slide+xml"/>
  <Override PartName="/ppt/slides/slide5179.xml" ContentType="application/vnd.openxmlformats-officedocument.presentationml.slide+xml"/>
  <Override PartName="/ppt/slides/slide5178.xml" ContentType="application/vnd.openxmlformats-officedocument.presentationml.slide+xml"/>
  <Override PartName="/ppt/slides/slide5177.xml" ContentType="application/vnd.openxmlformats-officedocument.presentationml.slide+xml"/>
  <Override PartName="/ppt/slides/slide5165.xml" ContentType="application/vnd.openxmlformats-officedocument.presentationml.slide+xml"/>
  <Override PartName="/ppt/slides/slide5164.xml" ContentType="application/vnd.openxmlformats-officedocument.presentationml.slide+xml"/>
  <Override PartName="/ppt/slides/slide5163.xml" ContentType="application/vnd.openxmlformats-officedocument.presentationml.slide+xml"/>
  <Override PartName="/ppt/slides/slide5152.xml" ContentType="application/vnd.openxmlformats-officedocument.presentationml.slide+xml"/>
  <Override PartName="/ppt/slides/slide5151.xml" ContentType="application/vnd.openxmlformats-officedocument.presentationml.slide+xml"/>
  <Override PartName="/ppt/slides/slide5150.xml" ContentType="application/vnd.openxmlformats-officedocument.presentationml.slide+xml"/>
  <Override PartName="/ppt/slides/slide5149.xml" ContentType="application/vnd.openxmlformats-officedocument.presentationml.slide+xml"/>
  <Override PartName="/ppt/slides/slide5148.xml" ContentType="application/vnd.openxmlformats-officedocument.presentationml.slide+xml"/>
  <Override PartName="/ppt/slides/slide5147.xml" ContentType="application/vnd.openxmlformats-officedocument.presentationml.slide+xml"/>
  <Override PartName="/ppt/slides/slide5146.xml" ContentType="application/vnd.openxmlformats-officedocument.presentationml.slide+xml"/>
  <Override PartName="/ppt/slides/slide5153.xml" ContentType="application/vnd.openxmlformats-officedocument.presentationml.slide+xml"/>
  <Override PartName="/ppt/slides/slide5154.xml" ContentType="application/vnd.openxmlformats-officedocument.presentationml.slide+xml"/>
  <Override PartName="/ppt/slides/slide5155.xml" ContentType="application/vnd.openxmlformats-officedocument.presentationml.slide+xml"/>
  <Override PartName="/ppt/slides/slide5162.xml" ContentType="application/vnd.openxmlformats-officedocument.presentationml.slide+xml"/>
  <Override PartName="/ppt/slides/slide5161.xml" ContentType="application/vnd.openxmlformats-officedocument.presentationml.slide+xml"/>
  <Override PartName="/ppt/slides/slide5160.xml" ContentType="application/vnd.openxmlformats-officedocument.presentationml.slide+xml"/>
  <Override PartName="/ppt/slides/slide5159.xml" ContentType="application/vnd.openxmlformats-officedocument.presentationml.slide+xml"/>
  <Override PartName="/ppt/slides/slide5158.xml" ContentType="application/vnd.openxmlformats-officedocument.presentationml.slide+xml"/>
  <Override PartName="/ppt/slides/slide5157.xml" ContentType="application/vnd.openxmlformats-officedocument.presentationml.slide+xml"/>
  <Override PartName="/ppt/slides/slide5156.xml" ContentType="application/vnd.openxmlformats-officedocument.presentationml.slide+xml"/>
  <Override PartName="/ppt/slides/slide5104.xml" ContentType="application/vnd.openxmlformats-officedocument.presentationml.slide+xml"/>
  <Override PartName="/ppt/slides/slide5103.xml" ContentType="application/vnd.openxmlformats-officedocument.presentationml.slide+xml"/>
  <Override PartName="/ppt/slides/slide5102.xml" ContentType="application/vnd.openxmlformats-officedocument.presentationml.slide+xml"/>
  <Override PartName="/ppt/slides/slide5051.xml" ContentType="application/vnd.openxmlformats-officedocument.presentationml.slide+xml"/>
  <Override PartName="/ppt/slides/slide5050.xml" ContentType="application/vnd.openxmlformats-officedocument.presentationml.slide+xml"/>
  <Override PartName="/ppt/slides/slide5049.xml" ContentType="application/vnd.openxmlformats-officedocument.presentationml.slide+xml"/>
  <Override PartName="/ppt/slides/slide5048.xml" ContentType="application/vnd.openxmlformats-officedocument.presentationml.slide+xml"/>
  <Override PartName="/ppt/slides/slide5047.xml" ContentType="application/vnd.openxmlformats-officedocument.presentationml.slide+xml"/>
  <Override PartName="/ppt/slides/slide5046.xml" ContentType="application/vnd.openxmlformats-officedocument.presentationml.slide+xml"/>
  <Override PartName="/ppt/slides/slide5045.xml" ContentType="application/vnd.openxmlformats-officedocument.presentationml.slide+xml"/>
  <Override PartName="/ppt/slides/slide5044.xml" ContentType="application/vnd.openxmlformats-officedocument.presentationml.slide+xml"/>
  <Override PartName="/ppt/slides/slide5052.xml" ContentType="application/vnd.openxmlformats-officedocument.presentationml.slide+xml"/>
  <Override PartName="/ppt/slides/slide5053.xml" ContentType="application/vnd.openxmlformats-officedocument.presentationml.slide+xml"/>
  <Override PartName="/ppt/slides/slide5054.xml" ContentType="application/vnd.openxmlformats-officedocument.presentationml.slide+xml"/>
  <Override PartName="/ppt/slides/slide5061.xml" ContentType="application/vnd.openxmlformats-officedocument.presentationml.slide+xml"/>
  <Override PartName="/ppt/slides/slide5060.xml" ContentType="application/vnd.openxmlformats-officedocument.presentationml.slide+xml"/>
  <Override PartName="/ppt/slides/slide5059.xml" ContentType="application/vnd.openxmlformats-officedocument.presentationml.slide+xml"/>
  <Override PartName="/ppt/slides/slide5058.xml" ContentType="application/vnd.openxmlformats-officedocument.presentationml.slide+xml"/>
  <Override PartName="/ppt/slides/slide5057.xml" ContentType="application/vnd.openxmlformats-officedocument.presentationml.slide+xml"/>
  <Override PartName="/ppt/slides/slide5056.xml" ContentType="application/vnd.openxmlformats-officedocument.presentationml.slide+xml"/>
  <Override PartName="/ppt/slides/slide5055.xml" ContentType="application/vnd.openxmlformats-officedocument.presentationml.slide+xml"/>
  <Override PartName="/ppt/slides/slide5043.xml" ContentType="application/vnd.openxmlformats-officedocument.presentationml.slide+xml"/>
  <Override PartName="/ppt/slides/slide5042.xml" ContentType="application/vnd.openxmlformats-officedocument.presentationml.slide+xml"/>
  <Override PartName="/ppt/slides/slide5041.xml" ContentType="application/vnd.openxmlformats-officedocument.presentationml.slide+xml"/>
  <Override PartName="/ppt/slides/slide5030.xml" ContentType="application/vnd.openxmlformats-officedocument.presentationml.slide+xml"/>
  <Override PartName="/ppt/slides/slide5029.xml" ContentType="application/vnd.openxmlformats-officedocument.presentationml.slide+xml"/>
  <Override PartName="/ppt/slides/slide5028.xml" ContentType="application/vnd.openxmlformats-officedocument.presentationml.slide+xml"/>
  <Override PartName="/ppt/slides/slide5027.xml" ContentType="application/vnd.openxmlformats-officedocument.presentationml.slide+xml"/>
  <Override PartName="/ppt/slides/slide5026.xml" ContentType="application/vnd.openxmlformats-officedocument.presentationml.slide+xml"/>
  <Override PartName="/ppt/slides/slide5025.xml" ContentType="application/vnd.openxmlformats-officedocument.presentationml.slide+xml"/>
  <Override PartName="/ppt/slides/slide5024.xml" ContentType="application/vnd.openxmlformats-officedocument.presentationml.slide+xml"/>
  <Override PartName="/ppt/slides/slide5031.xml" ContentType="application/vnd.openxmlformats-officedocument.presentationml.slide+xml"/>
  <Override PartName="/ppt/slides/slide5032.xml" ContentType="application/vnd.openxmlformats-officedocument.presentationml.slide+xml"/>
  <Override PartName="/ppt/slides/slide5033.xml" ContentType="application/vnd.openxmlformats-officedocument.presentationml.slide+xml"/>
  <Override PartName="/ppt/slides/slide5040.xml" ContentType="application/vnd.openxmlformats-officedocument.presentationml.slide+xml"/>
  <Override PartName="/ppt/slides/slide5039.xml" ContentType="application/vnd.openxmlformats-officedocument.presentationml.slide+xml"/>
  <Override PartName="/ppt/slides/slide5038.xml" ContentType="application/vnd.openxmlformats-officedocument.presentationml.slide+xml"/>
  <Override PartName="/ppt/slides/slide5037.xml" ContentType="application/vnd.openxmlformats-officedocument.presentationml.slide+xml"/>
  <Override PartName="/ppt/slides/slide5036.xml" ContentType="application/vnd.openxmlformats-officedocument.presentationml.slide+xml"/>
  <Override PartName="/ppt/slides/slide5035.xml" ContentType="application/vnd.openxmlformats-officedocument.presentationml.slide+xml"/>
  <Override PartName="/ppt/slides/slide5034.xml" ContentType="application/vnd.openxmlformats-officedocument.presentationml.slide+xml"/>
  <Override PartName="/ppt/slides/slide5062.xml" ContentType="application/vnd.openxmlformats-officedocument.presentationml.slide+xml"/>
  <Override PartName="/ppt/slides/slide5063.xml" ContentType="application/vnd.openxmlformats-officedocument.presentationml.slide+xml"/>
  <Override PartName="/ppt/slides/slide5064.xml" ContentType="application/vnd.openxmlformats-officedocument.presentationml.slide+xml"/>
  <Override PartName="/ppt/slides/slide5091.xml" ContentType="application/vnd.openxmlformats-officedocument.presentationml.slide+xml"/>
  <Override PartName="/ppt/slides/slide5090.xml" ContentType="application/vnd.openxmlformats-officedocument.presentationml.slide+xml"/>
  <Override PartName="/ppt/slides/slide5089.xml" ContentType="application/vnd.openxmlformats-officedocument.presentationml.slide+xml"/>
  <Override PartName="/ppt/slides/slide5088.xml" ContentType="application/vnd.openxmlformats-officedocument.presentationml.slide+xml"/>
  <Override PartName="/ppt/slides/slide5087.xml" ContentType="application/vnd.openxmlformats-officedocument.presentationml.slide+xml"/>
  <Override PartName="/ppt/slides/slide5086.xml" ContentType="application/vnd.openxmlformats-officedocument.presentationml.slide+xml"/>
  <Override PartName="/ppt/slides/slide5085.xml" ContentType="application/vnd.openxmlformats-officedocument.presentationml.slide+xml"/>
  <Override PartName="/ppt/slides/slide5092.xml" ContentType="application/vnd.openxmlformats-officedocument.presentationml.slide+xml"/>
  <Override PartName="/ppt/slides/slide5093.xml" ContentType="application/vnd.openxmlformats-officedocument.presentationml.slide+xml"/>
  <Override PartName="/ppt/slides/slide5094.xml" ContentType="application/vnd.openxmlformats-officedocument.presentationml.slide+xml"/>
  <Override PartName="/ppt/slides/slide5101.xml" ContentType="application/vnd.openxmlformats-officedocument.presentationml.slide+xml"/>
  <Override PartName="/ppt/slides/slide5100.xml" ContentType="application/vnd.openxmlformats-officedocument.presentationml.slide+xml"/>
  <Override PartName="/ppt/slides/slide5099.xml" ContentType="application/vnd.openxmlformats-officedocument.presentationml.slide+xml"/>
  <Override PartName="/ppt/slides/slide5098.xml" ContentType="application/vnd.openxmlformats-officedocument.presentationml.slide+xml"/>
  <Override PartName="/ppt/slides/slide5097.xml" ContentType="application/vnd.openxmlformats-officedocument.presentationml.slide+xml"/>
  <Override PartName="/ppt/slides/slide5096.xml" ContentType="application/vnd.openxmlformats-officedocument.presentationml.slide+xml"/>
  <Override PartName="/ppt/slides/slide5095.xml" ContentType="application/vnd.openxmlformats-officedocument.presentationml.slide+xml"/>
  <Override PartName="/ppt/slides/slide5084.xml" ContentType="application/vnd.openxmlformats-officedocument.presentationml.slide+xml"/>
  <Override PartName="/ppt/slides/slide5083.xml" ContentType="application/vnd.openxmlformats-officedocument.presentationml.slide+xml"/>
  <Override PartName="/ppt/slides/slide5082.xml" ContentType="application/vnd.openxmlformats-officedocument.presentationml.slide+xml"/>
  <Override PartName="/ppt/slides/slide5071.xml" ContentType="application/vnd.openxmlformats-officedocument.presentationml.slide+xml"/>
  <Override PartName="/ppt/slides/slide5070.xml" ContentType="application/vnd.openxmlformats-officedocument.presentationml.slide+xml"/>
  <Override PartName="/ppt/slides/slide5069.xml" ContentType="application/vnd.openxmlformats-officedocument.presentationml.slide+xml"/>
  <Override PartName="/ppt/slides/slide5068.xml" ContentType="application/vnd.openxmlformats-officedocument.presentationml.slide+xml"/>
  <Override PartName="/ppt/slides/slide5067.xml" ContentType="application/vnd.openxmlformats-officedocument.presentationml.slide+xml"/>
  <Override PartName="/ppt/slides/slide5066.xml" ContentType="application/vnd.openxmlformats-officedocument.presentationml.slide+xml"/>
  <Override PartName="/ppt/slides/slide5065.xml" ContentType="application/vnd.openxmlformats-officedocument.presentationml.slide+xml"/>
  <Override PartName="/ppt/slides/slide5072.xml" ContentType="application/vnd.openxmlformats-officedocument.presentationml.slide+xml"/>
  <Override PartName="/ppt/slides/slide5073.xml" ContentType="application/vnd.openxmlformats-officedocument.presentationml.slide+xml"/>
  <Override PartName="/ppt/slides/slide5074.xml" ContentType="application/vnd.openxmlformats-officedocument.presentationml.slide+xml"/>
  <Override PartName="/ppt/slides/slide5081.xml" ContentType="application/vnd.openxmlformats-officedocument.presentationml.slide+xml"/>
  <Override PartName="/ppt/slides/slide5080.xml" ContentType="application/vnd.openxmlformats-officedocument.presentationml.slide+xml"/>
  <Override PartName="/ppt/slides/slide5079.xml" ContentType="application/vnd.openxmlformats-officedocument.presentationml.slide+xml"/>
  <Override PartName="/ppt/slides/slide5078.xml" ContentType="application/vnd.openxmlformats-officedocument.presentationml.slide+xml"/>
  <Override PartName="/ppt/slides/slide5077.xml" ContentType="application/vnd.openxmlformats-officedocument.presentationml.slide+xml"/>
  <Override PartName="/ppt/slides/slide5076.xml" ContentType="application/vnd.openxmlformats-officedocument.presentationml.slide+xml"/>
  <Override PartName="/ppt/slides/slide5075.xml" ContentType="application/vnd.openxmlformats-officedocument.presentationml.slide+xml"/>
  <Override PartName="/ppt/slides/slide5184.xml" ContentType="application/vnd.openxmlformats-officedocument.presentationml.slide+xml"/>
  <Override PartName="/ppt/slides/slide5185.xml" ContentType="application/vnd.openxmlformats-officedocument.presentationml.slide+xml"/>
  <Override PartName="/ppt/slides/slide5186.xml" ContentType="application/vnd.openxmlformats-officedocument.presentationml.slide+xml"/>
  <Override PartName="/ppt/slides/slide5295.xml" ContentType="application/vnd.openxmlformats-officedocument.presentationml.slide+xml"/>
  <Override PartName="/ppt/slides/slide5294.xml" ContentType="application/vnd.openxmlformats-officedocument.presentationml.slide+xml"/>
  <Override PartName="/ppt/slides/slide5293.xml" ContentType="application/vnd.openxmlformats-officedocument.presentationml.slide+xml"/>
  <Override PartName="/ppt/slides/slide5292.xml" ContentType="application/vnd.openxmlformats-officedocument.presentationml.slide+xml"/>
  <Override PartName="/ppt/slides/slide5291.xml" ContentType="application/vnd.openxmlformats-officedocument.presentationml.slide+xml"/>
  <Override PartName="/ppt/slides/slide5290.xml" ContentType="application/vnd.openxmlformats-officedocument.presentationml.slide+xml"/>
  <Override PartName="/ppt/slides/slide5289.xml" ContentType="application/vnd.openxmlformats-officedocument.presentationml.slide+xml"/>
  <Override PartName="/ppt/slides/slide5288.xml" ContentType="application/vnd.openxmlformats-officedocument.presentationml.slide+xml"/>
  <Override PartName="/ppt/slides/slide5296.xml" ContentType="application/vnd.openxmlformats-officedocument.presentationml.slide+xml"/>
  <Override PartName="/ppt/slides/slide5297.xml" ContentType="application/vnd.openxmlformats-officedocument.presentationml.slide+xml"/>
  <Override PartName="/ppt/slides/slide5298.xml" ContentType="application/vnd.openxmlformats-officedocument.presentationml.slide+xml"/>
  <Override PartName="/ppt/slides/slide5305.xml" ContentType="application/vnd.openxmlformats-officedocument.presentationml.slide+xml"/>
  <Override PartName="/ppt/slides/slide5304.xml" ContentType="application/vnd.openxmlformats-officedocument.presentationml.slide+xml"/>
  <Override PartName="/ppt/slides/slide5303.xml" ContentType="application/vnd.openxmlformats-officedocument.presentationml.slide+xml"/>
  <Override PartName="/ppt/slides/slide5302.xml" ContentType="application/vnd.openxmlformats-officedocument.presentationml.slide+xml"/>
  <Override PartName="/ppt/slides/slide5301.xml" ContentType="application/vnd.openxmlformats-officedocument.presentationml.slide+xml"/>
  <Override PartName="/ppt/slides/slide5300.xml" ContentType="application/vnd.openxmlformats-officedocument.presentationml.slide+xml"/>
  <Override PartName="/ppt/slides/slide5299.xml" ContentType="application/vnd.openxmlformats-officedocument.presentationml.slide+xml"/>
  <Override PartName="/ppt/slides/slide5287.xml" ContentType="application/vnd.openxmlformats-officedocument.presentationml.slide+xml"/>
  <Override PartName="/ppt/slides/slide5286.xml" ContentType="application/vnd.openxmlformats-officedocument.presentationml.slide+xml"/>
  <Override PartName="/ppt/slides/slide5285.xml" ContentType="application/vnd.openxmlformats-officedocument.presentationml.slide+xml"/>
  <Override PartName="/ppt/slides/slide5274.xml" ContentType="application/vnd.openxmlformats-officedocument.presentationml.slide+xml"/>
  <Override PartName="/ppt/slides/slide5273.xml" ContentType="application/vnd.openxmlformats-officedocument.presentationml.slide+xml"/>
  <Override PartName="/ppt/slides/slide5272.xml" ContentType="application/vnd.openxmlformats-officedocument.presentationml.slide+xml"/>
  <Override PartName="/ppt/slides/slide5271.xml" ContentType="application/vnd.openxmlformats-officedocument.presentationml.slide+xml"/>
  <Override PartName="/ppt/slides/slide5270.xml" ContentType="application/vnd.openxmlformats-officedocument.presentationml.slide+xml"/>
  <Override PartName="/ppt/slides/slide5269.xml" ContentType="application/vnd.openxmlformats-officedocument.presentationml.slide+xml"/>
  <Override PartName="/ppt/slides/slide5268.xml" ContentType="application/vnd.openxmlformats-officedocument.presentationml.slide+xml"/>
  <Override PartName="/ppt/slides/slide5275.xml" ContentType="application/vnd.openxmlformats-officedocument.presentationml.slide+xml"/>
  <Override PartName="/ppt/slides/slide5276.xml" ContentType="application/vnd.openxmlformats-officedocument.presentationml.slide+xml"/>
  <Override PartName="/ppt/slides/slide5277.xml" ContentType="application/vnd.openxmlformats-officedocument.presentationml.slide+xml"/>
  <Override PartName="/ppt/slides/slide5284.xml" ContentType="application/vnd.openxmlformats-officedocument.presentationml.slide+xml"/>
  <Override PartName="/ppt/slides/slide5283.xml" ContentType="application/vnd.openxmlformats-officedocument.presentationml.slide+xml"/>
  <Override PartName="/ppt/slides/slide5282.xml" ContentType="application/vnd.openxmlformats-officedocument.presentationml.slide+xml"/>
  <Override PartName="/ppt/slides/slide5281.xml" ContentType="application/vnd.openxmlformats-officedocument.presentationml.slide+xml"/>
  <Override PartName="/ppt/slides/slide5280.xml" ContentType="application/vnd.openxmlformats-officedocument.presentationml.slide+xml"/>
  <Override PartName="/ppt/slides/slide5279.xml" ContentType="application/vnd.openxmlformats-officedocument.presentationml.slide+xml"/>
  <Override PartName="/ppt/slides/slide5278.xml" ContentType="application/vnd.openxmlformats-officedocument.presentationml.slide+xml"/>
  <Override PartName="/ppt/slides/slide5306.xml" ContentType="application/vnd.openxmlformats-officedocument.presentationml.slide+xml"/>
  <Override PartName="/ppt/slides/slide5307.xml" ContentType="application/vnd.openxmlformats-officedocument.presentationml.slide+xml"/>
  <Override PartName="/ppt/slides/slide5308.xml" ContentType="application/vnd.openxmlformats-officedocument.presentationml.slide+xml"/>
  <Override PartName="/ppt/slides/slide5336.xml" ContentType="application/vnd.openxmlformats-officedocument.presentationml.slide+xml"/>
  <Override PartName="/ppt/slides/slide5335.xml" ContentType="application/vnd.openxmlformats-officedocument.presentationml.slide+xml"/>
  <Override PartName="/ppt/slides/slide5334.xml" ContentType="application/vnd.openxmlformats-officedocument.presentationml.slide+xml"/>
  <Override PartName="/ppt/slides/slide5333.xml" ContentType="application/vnd.openxmlformats-officedocument.presentationml.slide+xml"/>
  <Override PartName="/ppt/slides/slide5332.xml" ContentType="application/vnd.openxmlformats-officedocument.presentationml.slide+xml"/>
  <Override PartName="/ppt/slides/slide5331.xml" ContentType="application/vnd.openxmlformats-officedocument.presentationml.slide+xml"/>
  <Override PartName="/ppt/slides/slide5330.xml" ContentType="application/vnd.openxmlformats-officedocument.presentationml.slide+xml"/>
  <Override PartName="/ppt/slides/slide5329.xml" ContentType="application/vnd.openxmlformats-officedocument.presentationml.slide+xml"/>
  <Override PartName="/ppt/slides/slide5337.xml" ContentType="application/vnd.openxmlformats-officedocument.presentationml.slide+xml"/>
  <Override PartName="/ppt/slides/slide5338.xml" ContentType="application/vnd.openxmlformats-officedocument.presentationml.slide+xml"/>
  <Override PartName="/ppt/slides/slide5339.xml" ContentType="application/vnd.openxmlformats-officedocument.presentationml.slide+xml"/>
  <Override PartName="/ppt/slides/slide5346.xml" ContentType="application/vnd.openxmlformats-officedocument.presentationml.slide+xml"/>
  <Override PartName="/ppt/slides/slide5345.xml" ContentType="application/vnd.openxmlformats-officedocument.presentationml.slide+xml"/>
  <Override PartName="/ppt/slides/slide5344.xml" ContentType="application/vnd.openxmlformats-officedocument.presentationml.slide+xml"/>
  <Override PartName="/ppt/slides/slide5343.xml" ContentType="application/vnd.openxmlformats-officedocument.presentationml.slide+xml"/>
  <Override PartName="/ppt/slides/slide5342.xml" ContentType="application/vnd.openxmlformats-officedocument.presentationml.slide+xml"/>
  <Override PartName="/ppt/slides/slide5341.xml" ContentType="application/vnd.openxmlformats-officedocument.presentationml.slide+xml"/>
  <Override PartName="/ppt/slides/slide5340.xml" ContentType="application/vnd.openxmlformats-officedocument.presentationml.slide+xml"/>
  <Override PartName="/ppt/slides/slide5328.xml" ContentType="application/vnd.openxmlformats-officedocument.presentationml.slide+xml"/>
  <Override PartName="/ppt/slides/slide5327.xml" ContentType="application/vnd.openxmlformats-officedocument.presentationml.slide+xml"/>
  <Override PartName="/ppt/slides/slide5326.xml" ContentType="application/vnd.openxmlformats-officedocument.presentationml.slide+xml"/>
  <Override PartName="/ppt/slides/slide5315.xml" ContentType="application/vnd.openxmlformats-officedocument.presentationml.slide+xml"/>
  <Override PartName="/ppt/slides/slide5314.xml" ContentType="application/vnd.openxmlformats-officedocument.presentationml.slide+xml"/>
  <Override PartName="/ppt/slides/slide5313.xml" ContentType="application/vnd.openxmlformats-officedocument.presentationml.slide+xml"/>
  <Override PartName="/ppt/slides/slide5312.xml" ContentType="application/vnd.openxmlformats-officedocument.presentationml.slide+xml"/>
  <Override PartName="/ppt/slides/slide5311.xml" ContentType="application/vnd.openxmlformats-officedocument.presentationml.slide+xml"/>
  <Override PartName="/ppt/slides/slide5310.xml" ContentType="application/vnd.openxmlformats-officedocument.presentationml.slide+xml"/>
  <Override PartName="/ppt/slides/slide5309.xml" ContentType="application/vnd.openxmlformats-officedocument.presentationml.slide+xml"/>
  <Override PartName="/ppt/slides/slide5316.xml" ContentType="application/vnd.openxmlformats-officedocument.presentationml.slide+xml"/>
  <Override PartName="/ppt/slides/slide5317.xml" ContentType="application/vnd.openxmlformats-officedocument.presentationml.slide+xml"/>
  <Override PartName="/ppt/slides/slide5318.xml" ContentType="application/vnd.openxmlformats-officedocument.presentationml.slide+xml"/>
  <Override PartName="/ppt/slides/slide5325.xml" ContentType="application/vnd.openxmlformats-officedocument.presentationml.slide+xml"/>
  <Override PartName="/ppt/slides/slide5324.xml" ContentType="application/vnd.openxmlformats-officedocument.presentationml.slide+xml"/>
  <Override PartName="/ppt/slides/slide5323.xml" ContentType="application/vnd.openxmlformats-officedocument.presentationml.slide+xml"/>
  <Override PartName="/ppt/slides/slide5322.xml" ContentType="application/vnd.openxmlformats-officedocument.presentationml.slide+xml"/>
  <Override PartName="/ppt/slides/slide5321.xml" ContentType="application/vnd.openxmlformats-officedocument.presentationml.slide+xml"/>
  <Override PartName="/ppt/slides/slide5320.xml" ContentType="application/vnd.openxmlformats-officedocument.presentationml.slide+xml"/>
  <Override PartName="/ppt/slides/slide5319.xml" ContentType="application/vnd.openxmlformats-officedocument.presentationml.slide+xml"/>
  <Override PartName="/ppt/slides/slide5267.xml" ContentType="application/vnd.openxmlformats-officedocument.presentationml.slide+xml"/>
  <Override PartName="/ppt/slides/slide5266.xml" ContentType="application/vnd.openxmlformats-officedocument.presentationml.slide+xml"/>
  <Override PartName="/ppt/slides/slide5265.xml" ContentType="application/vnd.openxmlformats-officedocument.presentationml.slide+xml"/>
  <Override PartName="/ppt/slides/slide5214.xml" ContentType="application/vnd.openxmlformats-officedocument.presentationml.slide+xml"/>
  <Override PartName="/ppt/slides/slide5213.xml" ContentType="application/vnd.openxmlformats-officedocument.presentationml.slide+xml"/>
  <Override PartName="/ppt/slides/slide5212.xml" ContentType="application/vnd.openxmlformats-officedocument.presentationml.slide+xml"/>
  <Override PartName="/ppt/slides/slide5211.xml" ContentType="application/vnd.openxmlformats-officedocument.presentationml.slide+xml"/>
  <Override PartName="/ppt/slides/slide5210.xml" ContentType="application/vnd.openxmlformats-officedocument.presentationml.slide+xml"/>
  <Override PartName="/ppt/slides/slide5209.xml" ContentType="application/vnd.openxmlformats-officedocument.presentationml.slide+xml"/>
  <Override PartName="/ppt/slides/slide5208.xml" ContentType="application/vnd.openxmlformats-officedocument.presentationml.slide+xml"/>
  <Override PartName="/ppt/slides/slide5207.xml" ContentType="application/vnd.openxmlformats-officedocument.presentationml.slide+xml"/>
  <Override PartName="/ppt/slides/slide5215.xml" ContentType="application/vnd.openxmlformats-officedocument.presentationml.slide+xml"/>
  <Override PartName="/ppt/slides/slide5216.xml" ContentType="application/vnd.openxmlformats-officedocument.presentationml.slide+xml"/>
  <Override PartName="/ppt/slides/slide5217.xml" ContentType="application/vnd.openxmlformats-officedocument.presentationml.slide+xml"/>
  <Override PartName="/ppt/slides/slide5224.xml" ContentType="application/vnd.openxmlformats-officedocument.presentationml.slide+xml"/>
  <Override PartName="/ppt/slides/slide5223.xml" ContentType="application/vnd.openxmlformats-officedocument.presentationml.slide+xml"/>
  <Override PartName="/ppt/slides/slide5222.xml" ContentType="application/vnd.openxmlformats-officedocument.presentationml.slide+xml"/>
  <Override PartName="/ppt/slides/slide5221.xml" ContentType="application/vnd.openxmlformats-officedocument.presentationml.slide+xml"/>
  <Override PartName="/ppt/slides/slide5220.xml" ContentType="application/vnd.openxmlformats-officedocument.presentationml.slide+xml"/>
  <Override PartName="/ppt/slides/slide5219.xml" ContentType="application/vnd.openxmlformats-officedocument.presentationml.slide+xml"/>
  <Override PartName="/ppt/slides/slide5218.xml" ContentType="application/vnd.openxmlformats-officedocument.presentationml.slide+xml"/>
  <Override PartName="/ppt/slides/slide5206.xml" ContentType="application/vnd.openxmlformats-officedocument.presentationml.slide+xml"/>
  <Override PartName="/ppt/slides/slide5205.xml" ContentType="application/vnd.openxmlformats-officedocument.presentationml.slide+xml"/>
  <Override PartName="/ppt/slides/slide5204.xml" ContentType="application/vnd.openxmlformats-officedocument.presentationml.slide+xml"/>
  <Override PartName="/ppt/slides/slide5193.xml" ContentType="application/vnd.openxmlformats-officedocument.presentationml.slide+xml"/>
  <Override PartName="/ppt/slides/slide5192.xml" ContentType="application/vnd.openxmlformats-officedocument.presentationml.slide+xml"/>
  <Override PartName="/ppt/slides/slide5191.xml" ContentType="application/vnd.openxmlformats-officedocument.presentationml.slide+xml"/>
  <Override PartName="/ppt/slides/slide5190.xml" ContentType="application/vnd.openxmlformats-officedocument.presentationml.slide+xml"/>
  <Override PartName="/ppt/slides/slide5189.xml" ContentType="application/vnd.openxmlformats-officedocument.presentationml.slide+xml"/>
  <Override PartName="/ppt/slides/slide5188.xml" ContentType="application/vnd.openxmlformats-officedocument.presentationml.slide+xml"/>
  <Override PartName="/ppt/slides/slide5187.xml" ContentType="application/vnd.openxmlformats-officedocument.presentationml.slide+xml"/>
  <Override PartName="/ppt/slides/slide5194.xml" ContentType="application/vnd.openxmlformats-officedocument.presentationml.slide+xml"/>
  <Override PartName="/ppt/slides/slide5195.xml" ContentType="application/vnd.openxmlformats-officedocument.presentationml.slide+xml"/>
  <Override PartName="/ppt/slides/slide5196.xml" ContentType="application/vnd.openxmlformats-officedocument.presentationml.slide+xml"/>
  <Override PartName="/ppt/slides/slide5203.xml" ContentType="application/vnd.openxmlformats-officedocument.presentationml.slide+xml"/>
  <Override PartName="/ppt/slides/slide5202.xml" ContentType="application/vnd.openxmlformats-officedocument.presentationml.slide+xml"/>
  <Override PartName="/ppt/slides/slide5201.xml" ContentType="application/vnd.openxmlformats-officedocument.presentationml.slide+xml"/>
  <Override PartName="/ppt/slides/slide5200.xml" ContentType="application/vnd.openxmlformats-officedocument.presentationml.slide+xml"/>
  <Override PartName="/ppt/slides/slide5199.xml" ContentType="application/vnd.openxmlformats-officedocument.presentationml.slide+xml"/>
  <Override PartName="/ppt/slides/slide5198.xml" ContentType="application/vnd.openxmlformats-officedocument.presentationml.slide+xml"/>
  <Override PartName="/ppt/slides/slide5197.xml" ContentType="application/vnd.openxmlformats-officedocument.presentationml.slide+xml"/>
  <Override PartName="/ppt/slides/slide5225.xml" ContentType="application/vnd.openxmlformats-officedocument.presentationml.slide+xml"/>
  <Override PartName="/ppt/slides/slide5226.xml" ContentType="application/vnd.openxmlformats-officedocument.presentationml.slide+xml"/>
  <Override PartName="/ppt/slides/slide5227.xml" ContentType="application/vnd.openxmlformats-officedocument.presentationml.slide+xml"/>
  <Override PartName="/ppt/slides/slide5254.xml" ContentType="application/vnd.openxmlformats-officedocument.presentationml.slide+xml"/>
  <Override PartName="/ppt/slides/slide5253.xml" ContentType="application/vnd.openxmlformats-officedocument.presentationml.slide+xml"/>
  <Override PartName="/ppt/slides/slide5252.xml" ContentType="application/vnd.openxmlformats-officedocument.presentationml.slide+xml"/>
  <Override PartName="/ppt/slides/slide5251.xml" ContentType="application/vnd.openxmlformats-officedocument.presentationml.slide+xml"/>
  <Override PartName="/ppt/slides/slide5250.xml" ContentType="application/vnd.openxmlformats-officedocument.presentationml.slide+xml"/>
  <Override PartName="/ppt/slides/slide5249.xml" ContentType="application/vnd.openxmlformats-officedocument.presentationml.slide+xml"/>
  <Override PartName="/ppt/slides/slide5248.xml" ContentType="application/vnd.openxmlformats-officedocument.presentationml.slide+xml"/>
  <Override PartName="/ppt/slides/slide5255.xml" ContentType="application/vnd.openxmlformats-officedocument.presentationml.slide+xml"/>
  <Override PartName="/ppt/slides/slide5256.xml" ContentType="application/vnd.openxmlformats-officedocument.presentationml.slide+xml"/>
  <Override PartName="/ppt/slides/slide5257.xml" ContentType="application/vnd.openxmlformats-officedocument.presentationml.slide+xml"/>
  <Override PartName="/ppt/slides/slide5264.xml" ContentType="application/vnd.openxmlformats-officedocument.presentationml.slide+xml"/>
  <Override PartName="/ppt/slides/slide5263.xml" ContentType="application/vnd.openxmlformats-officedocument.presentationml.slide+xml"/>
  <Override PartName="/ppt/slides/slide5262.xml" ContentType="application/vnd.openxmlformats-officedocument.presentationml.slide+xml"/>
  <Override PartName="/ppt/slides/slide5261.xml" ContentType="application/vnd.openxmlformats-officedocument.presentationml.slide+xml"/>
  <Override PartName="/ppt/slides/slide5260.xml" ContentType="application/vnd.openxmlformats-officedocument.presentationml.slide+xml"/>
  <Override PartName="/ppt/slides/slide5259.xml" ContentType="application/vnd.openxmlformats-officedocument.presentationml.slide+xml"/>
  <Override PartName="/ppt/slides/slide5258.xml" ContentType="application/vnd.openxmlformats-officedocument.presentationml.slide+xml"/>
  <Override PartName="/ppt/slides/slide5247.xml" ContentType="application/vnd.openxmlformats-officedocument.presentationml.slide+xml"/>
  <Override PartName="/ppt/slides/slide5246.xml" ContentType="application/vnd.openxmlformats-officedocument.presentationml.slide+xml"/>
  <Override PartName="/ppt/slides/slide5245.xml" ContentType="application/vnd.openxmlformats-officedocument.presentationml.slide+xml"/>
  <Override PartName="/ppt/slides/slide5234.xml" ContentType="application/vnd.openxmlformats-officedocument.presentationml.slide+xml"/>
  <Override PartName="/ppt/slides/slide5233.xml" ContentType="application/vnd.openxmlformats-officedocument.presentationml.slide+xml"/>
  <Override PartName="/ppt/slides/slide5232.xml" ContentType="application/vnd.openxmlformats-officedocument.presentationml.slide+xml"/>
  <Override PartName="/ppt/slides/slide5231.xml" ContentType="application/vnd.openxmlformats-officedocument.presentationml.slide+xml"/>
  <Override PartName="/ppt/slides/slide5230.xml" ContentType="application/vnd.openxmlformats-officedocument.presentationml.slide+xml"/>
  <Override PartName="/ppt/slides/slide5229.xml" ContentType="application/vnd.openxmlformats-officedocument.presentationml.slide+xml"/>
  <Override PartName="/ppt/slides/slide5228.xml" ContentType="application/vnd.openxmlformats-officedocument.presentationml.slide+xml"/>
  <Override PartName="/ppt/slides/slide5235.xml" ContentType="application/vnd.openxmlformats-officedocument.presentationml.slide+xml"/>
  <Override PartName="/ppt/slides/slide5236.xml" ContentType="application/vnd.openxmlformats-officedocument.presentationml.slide+xml"/>
  <Override PartName="/ppt/slides/slide5237.xml" ContentType="application/vnd.openxmlformats-officedocument.presentationml.slide+xml"/>
  <Override PartName="/ppt/slides/slide5244.xml" ContentType="application/vnd.openxmlformats-officedocument.presentationml.slide+xml"/>
  <Override PartName="/ppt/slides/slide5243.xml" ContentType="application/vnd.openxmlformats-officedocument.presentationml.slide+xml"/>
  <Override PartName="/ppt/slides/slide5242.xml" ContentType="application/vnd.openxmlformats-officedocument.presentationml.slide+xml"/>
  <Override PartName="/ppt/slides/slide5241.xml" ContentType="application/vnd.openxmlformats-officedocument.presentationml.slide+xml"/>
  <Override PartName="/ppt/slides/slide5240.xml" ContentType="application/vnd.openxmlformats-officedocument.presentationml.slide+xml"/>
  <Override PartName="/ppt/slides/slide5239.xml" ContentType="application/vnd.openxmlformats-officedocument.presentationml.slide+xml"/>
  <Override PartName="/ppt/slides/slide5238.xml" ContentType="application/vnd.openxmlformats-officedocument.presentationml.slide+xml"/>
  <Override PartName="/ppt/slides/slide5673.xml" ContentType="application/vnd.openxmlformats-officedocument.presentationml.slide+xml"/>
  <Override PartName="/ppt/slides/slide5674.xml" ContentType="application/vnd.openxmlformats-officedocument.presentationml.slide+xml"/>
  <Override PartName="/ppt/slides/slide5675.xml" ContentType="application/vnd.openxmlformats-officedocument.presentationml.slide+xml"/>
  <Override PartName="/ppt/slides/slide6110.xml" ContentType="application/vnd.openxmlformats-officedocument.presentationml.slide+xml"/>
  <Override PartName="/ppt/slides/slide6109.xml" ContentType="application/vnd.openxmlformats-officedocument.presentationml.slide+xml"/>
  <Override PartName="/ppt/slides/slide6108.xml" ContentType="application/vnd.openxmlformats-officedocument.presentationml.slide+xml"/>
  <Override PartName="/ppt/slides/slide6107.xml" ContentType="application/vnd.openxmlformats-officedocument.presentationml.slide+xml"/>
  <Override PartName="/ppt/slides/slide6106.xml" ContentType="application/vnd.openxmlformats-officedocument.presentationml.slide+xml"/>
  <Override PartName="/ppt/slides/slide6105.xml" ContentType="application/vnd.openxmlformats-officedocument.presentationml.slide+xml"/>
  <Override PartName="/ppt/slides/slide6104.xml" ContentType="application/vnd.openxmlformats-officedocument.presentationml.slide+xml"/>
  <Override PartName="/ppt/slides/slide6103.xml" ContentType="application/vnd.openxmlformats-officedocument.presentationml.slide+xml"/>
  <Override PartName="/ppt/slides/slide6111.xml" ContentType="application/vnd.openxmlformats-officedocument.presentationml.slide+xml"/>
  <Override PartName="/ppt/slides/slide6112.xml" ContentType="application/vnd.openxmlformats-officedocument.presentationml.slide+xml"/>
  <Override PartName="/ppt/slides/slide6113.xml" ContentType="application/vnd.openxmlformats-officedocument.presentationml.slide+xml"/>
  <Override PartName="/ppt/slides/slide6120.xml" ContentType="application/vnd.openxmlformats-officedocument.presentationml.slide+xml"/>
  <Override PartName="/ppt/slides/slide6119.xml" ContentType="application/vnd.openxmlformats-officedocument.presentationml.slide+xml"/>
  <Override PartName="/ppt/slides/slide6118.xml" ContentType="application/vnd.openxmlformats-officedocument.presentationml.slide+xml"/>
  <Override PartName="/ppt/slides/slide6117.xml" ContentType="application/vnd.openxmlformats-officedocument.presentationml.slide+xml"/>
  <Override PartName="/ppt/slides/slide6116.xml" ContentType="application/vnd.openxmlformats-officedocument.presentationml.slide+xml"/>
  <Override PartName="/ppt/slides/slide6115.xml" ContentType="application/vnd.openxmlformats-officedocument.presentationml.slide+xml"/>
  <Override PartName="/ppt/slides/slide6114.xml" ContentType="application/vnd.openxmlformats-officedocument.presentationml.slide+xml"/>
  <Override PartName="/ppt/slides/slide6102.xml" ContentType="application/vnd.openxmlformats-officedocument.presentationml.slide+xml"/>
  <Override PartName="/ppt/slides/slide6101.xml" ContentType="application/vnd.openxmlformats-officedocument.presentationml.slide+xml"/>
  <Override PartName="/ppt/slides/slide6100.xml" ContentType="application/vnd.openxmlformats-officedocument.presentationml.slide+xml"/>
  <Override PartName="/ppt/slides/slide6089.xml" ContentType="application/vnd.openxmlformats-officedocument.presentationml.slide+xml"/>
  <Override PartName="/ppt/slides/slide6088.xml" ContentType="application/vnd.openxmlformats-officedocument.presentationml.slide+xml"/>
  <Override PartName="/ppt/slides/slide6087.xml" ContentType="application/vnd.openxmlformats-officedocument.presentationml.slide+xml"/>
  <Override PartName="/ppt/slides/slide6086.xml" ContentType="application/vnd.openxmlformats-officedocument.presentationml.slide+xml"/>
  <Override PartName="/ppt/slides/slide6085.xml" ContentType="application/vnd.openxmlformats-officedocument.presentationml.slide+xml"/>
  <Override PartName="/ppt/slides/slide6084.xml" ContentType="application/vnd.openxmlformats-officedocument.presentationml.slide+xml"/>
  <Override PartName="/ppt/slides/slide6083.xml" ContentType="application/vnd.openxmlformats-officedocument.presentationml.slide+xml"/>
  <Override PartName="/ppt/slides/slide6090.xml" ContentType="application/vnd.openxmlformats-officedocument.presentationml.slide+xml"/>
  <Override PartName="/ppt/slides/slide6091.xml" ContentType="application/vnd.openxmlformats-officedocument.presentationml.slide+xml"/>
  <Override PartName="/ppt/slides/slide6092.xml" ContentType="application/vnd.openxmlformats-officedocument.presentationml.slide+xml"/>
  <Override PartName="/ppt/slides/slide6099.xml" ContentType="application/vnd.openxmlformats-officedocument.presentationml.slide+xml"/>
  <Override PartName="/ppt/slides/slide6098.xml" ContentType="application/vnd.openxmlformats-officedocument.presentationml.slide+xml"/>
  <Override PartName="/ppt/slides/slide6097.xml" ContentType="application/vnd.openxmlformats-officedocument.presentationml.slide+xml"/>
  <Override PartName="/ppt/slides/slide6096.xml" ContentType="application/vnd.openxmlformats-officedocument.presentationml.slide+xml"/>
  <Override PartName="/ppt/slides/slide6095.xml" ContentType="application/vnd.openxmlformats-officedocument.presentationml.slide+xml"/>
  <Override PartName="/ppt/slides/slide6094.xml" ContentType="application/vnd.openxmlformats-officedocument.presentationml.slide+xml"/>
  <Override PartName="/ppt/slides/slide6093.xml" ContentType="application/vnd.openxmlformats-officedocument.presentationml.slide+xml"/>
  <Override PartName="/ppt/slides/slide6121.xml" ContentType="application/vnd.openxmlformats-officedocument.presentationml.slide+xml"/>
  <Override PartName="/ppt/slides/slide6122.xml" ContentType="application/vnd.openxmlformats-officedocument.presentationml.slide+xml"/>
  <Override PartName="/ppt/slides/slide6123.xml" ContentType="application/vnd.openxmlformats-officedocument.presentationml.slide+xml"/>
  <Override PartName="/ppt/slides/slide6151.xml" ContentType="application/vnd.openxmlformats-officedocument.presentationml.slide+xml"/>
  <Override PartName="/ppt/slides/slide6150.xml" ContentType="application/vnd.openxmlformats-officedocument.presentationml.slide+xml"/>
  <Override PartName="/ppt/slides/slide6149.xml" ContentType="application/vnd.openxmlformats-officedocument.presentationml.slide+xml"/>
  <Override PartName="/ppt/slides/slide6148.xml" ContentType="application/vnd.openxmlformats-officedocument.presentationml.slide+xml"/>
  <Override PartName="/ppt/slides/slide6147.xml" ContentType="application/vnd.openxmlformats-officedocument.presentationml.slide+xml"/>
  <Override PartName="/ppt/slides/slide6146.xml" ContentType="application/vnd.openxmlformats-officedocument.presentationml.slide+xml"/>
  <Override PartName="/ppt/slides/slide6145.xml" ContentType="application/vnd.openxmlformats-officedocument.presentationml.slide+xml"/>
  <Override PartName="/ppt/slides/slide6144.xml" ContentType="application/vnd.openxmlformats-officedocument.presentationml.slide+xml"/>
  <Override PartName="/ppt/slides/slide6152.xml" ContentType="application/vnd.openxmlformats-officedocument.presentationml.slide+xml"/>
  <Override PartName="/ppt/slides/slide6153.xml" ContentType="application/vnd.openxmlformats-officedocument.presentationml.slide+xml"/>
  <Override PartName="/ppt/slides/slide6154.xml" ContentType="application/vnd.openxmlformats-officedocument.presentationml.slide+xml"/>
  <Override PartName="/ppt/slides/slide6161.xml" ContentType="application/vnd.openxmlformats-officedocument.presentationml.slide+xml"/>
  <Override PartName="/ppt/slides/slide6160.xml" ContentType="application/vnd.openxmlformats-officedocument.presentationml.slide+xml"/>
  <Override PartName="/ppt/slides/slide6159.xml" ContentType="application/vnd.openxmlformats-officedocument.presentationml.slide+xml"/>
  <Override PartName="/ppt/slides/slide6158.xml" ContentType="application/vnd.openxmlformats-officedocument.presentationml.slide+xml"/>
  <Override PartName="/ppt/slides/slide6157.xml" ContentType="application/vnd.openxmlformats-officedocument.presentationml.slide+xml"/>
  <Override PartName="/ppt/slides/slide6156.xml" ContentType="application/vnd.openxmlformats-officedocument.presentationml.slide+xml"/>
  <Override PartName="/ppt/slides/slide6155.xml" ContentType="application/vnd.openxmlformats-officedocument.presentationml.slide+xml"/>
  <Override PartName="/ppt/slides/slide6143.xml" ContentType="application/vnd.openxmlformats-officedocument.presentationml.slide+xml"/>
  <Override PartName="/ppt/slides/slide6142.xml" ContentType="application/vnd.openxmlformats-officedocument.presentationml.slide+xml"/>
  <Override PartName="/ppt/slides/slide6141.xml" ContentType="application/vnd.openxmlformats-officedocument.presentationml.slide+xml"/>
  <Override PartName="/ppt/slides/slide6130.xml" ContentType="application/vnd.openxmlformats-officedocument.presentationml.slide+xml"/>
  <Override PartName="/ppt/slides/slide6129.xml" ContentType="application/vnd.openxmlformats-officedocument.presentationml.slide+xml"/>
  <Override PartName="/ppt/slides/slide6128.xml" ContentType="application/vnd.openxmlformats-officedocument.presentationml.slide+xml"/>
  <Override PartName="/ppt/slides/slide6127.xml" ContentType="application/vnd.openxmlformats-officedocument.presentationml.slide+xml"/>
  <Override PartName="/ppt/slides/slide6126.xml" ContentType="application/vnd.openxmlformats-officedocument.presentationml.slide+xml"/>
  <Override PartName="/ppt/slides/slide6125.xml" ContentType="application/vnd.openxmlformats-officedocument.presentationml.slide+xml"/>
  <Override PartName="/ppt/slides/slide6124.xml" ContentType="application/vnd.openxmlformats-officedocument.presentationml.slide+xml"/>
  <Override PartName="/ppt/slides/slide6131.xml" ContentType="application/vnd.openxmlformats-officedocument.presentationml.slide+xml"/>
  <Override PartName="/ppt/slides/slide6132.xml" ContentType="application/vnd.openxmlformats-officedocument.presentationml.slide+xml"/>
  <Override PartName="/ppt/slides/slide6133.xml" ContentType="application/vnd.openxmlformats-officedocument.presentationml.slide+xml"/>
  <Override PartName="/ppt/slides/slide6140.xml" ContentType="application/vnd.openxmlformats-officedocument.presentationml.slide+xml"/>
  <Override PartName="/ppt/slides/slide6139.xml" ContentType="application/vnd.openxmlformats-officedocument.presentationml.slide+xml"/>
  <Override PartName="/ppt/slides/slide6138.xml" ContentType="application/vnd.openxmlformats-officedocument.presentationml.slide+xml"/>
  <Override PartName="/ppt/slides/slide6137.xml" ContentType="application/vnd.openxmlformats-officedocument.presentationml.slide+xml"/>
  <Override PartName="/ppt/slides/slide6136.xml" ContentType="application/vnd.openxmlformats-officedocument.presentationml.slide+xml"/>
  <Override PartName="/ppt/slides/slide6135.xml" ContentType="application/vnd.openxmlformats-officedocument.presentationml.slide+xml"/>
  <Override PartName="/ppt/slides/slide6134.xml" ContentType="application/vnd.openxmlformats-officedocument.presentationml.slide+xml"/>
  <Override PartName="/ppt/slides/slide6082.xml" ContentType="application/vnd.openxmlformats-officedocument.presentationml.slide+xml"/>
  <Override PartName="/ppt/slides/slide6081.xml" ContentType="application/vnd.openxmlformats-officedocument.presentationml.slide+xml"/>
  <Override PartName="/ppt/slides/slide6080.xml" ContentType="application/vnd.openxmlformats-officedocument.presentationml.slide+xml"/>
  <Override PartName="/ppt/slides/slide6029.xml" ContentType="application/vnd.openxmlformats-officedocument.presentationml.slide+xml"/>
  <Override PartName="/ppt/slides/slide6028.xml" ContentType="application/vnd.openxmlformats-officedocument.presentationml.slide+xml"/>
  <Override PartName="/ppt/slides/slide6027.xml" ContentType="application/vnd.openxmlformats-officedocument.presentationml.slide+xml"/>
  <Override PartName="/ppt/slides/slide6026.xml" ContentType="application/vnd.openxmlformats-officedocument.presentationml.slide+xml"/>
  <Override PartName="/ppt/slides/slide6025.xml" ContentType="application/vnd.openxmlformats-officedocument.presentationml.slide+xml"/>
  <Override PartName="/ppt/slides/slide6024.xml" ContentType="application/vnd.openxmlformats-officedocument.presentationml.slide+xml"/>
  <Override PartName="/ppt/slides/slide6023.xml" ContentType="application/vnd.openxmlformats-officedocument.presentationml.slide+xml"/>
  <Override PartName="/ppt/slides/slide6022.xml" ContentType="application/vnd.openxmlformats-officedocument.presentationml.slide+xml"/>
  <Override PartName="/ppt/slides/slide6030.xml" ContentType="application/vnd.openxmlformats-officedocument.presentationml.slide+xml"/>
  <Override PartName="/ppt/slides/slide6031.xml" ContentType="application/vnd.openxmlformats-officedocument.presentationml.slide+xml"/>
  <Override PartName="/ppt/slides/slide6032.xml" ContentType="application/vnd.openxmlformats-officedocument.presentationml.slide+xml"/>
  <Override PartName="/ppt/slides/slide6039.xml" ContentType="application/vnd.openxmlformats-officedocument.presentationml.slide+xml"/>
  <Override PartName="/ppt/slides/slide6038.xml" ContentType="application/vnd.openxmlformats-officedocument.presentationml.slide+xml"/>
  <Override PartName="/ppt/slides/slide6037.xml" ContentType="application/vnd.openxmlformats-officedocument.presentationml.slide+xml"/>
  <Override PartName="/ppt/slides/slide6036.xml" ContentType="application/vnd.openxmlformats-officedocument.presentationml.slide+xml"/>
  <Override PartName="/ppt/slides/slide6035.xml" ContentType="application/vnd.openxmlformats-officedocument.presentationml.slide+xml"/>
  <Override PartName="/ppt/slides/slide6034.xml" ContentType="application/vnd.openxmlformats-officedocument.presentationml.slide+xml"/>
  <Override PartName="/ppt/slides/slide6033.xml" ContentType="application/vnd.openxmlformats-officedocument.presentationml.slide+xml"/>
  <Override PartName="/ppt/slides/slide6021.xml" ContentType="application/vnd.openxmlformats-officedocument.presentationml.slide+xml"/>
  <Override PartName="/ppt/slides/slide6020.xml" ContentType="application/vnd.openxmlformats-officedocument.presentationml.slide+xml"/>
  <Override PartName="/ppt/slides/slide6019.xml" ContentType="application/vnd.openxmlformats-officedocument.presentationml.slide+xml"/>
  <Override PartName="/ppt/slides/slide6008.xml" ContentType="application/vnd.openxmlformats-officedocument.presentationml.slide+xml"/>
  <Override PartName="/ppt/slides/slide6007.xml" ContentType="application/vnd.openxmlformats-officedocument.presentationml.slide+xml"/>
  <Override PartName="/ppt/slides/slide6006.xml" ContentType="application/vnd.openxmlformats-officedocument.presentationml.slide+xml"/>
  <Override PartName="/ppt/slides/slide6005.xml" ContentType="application/vnd.openxmlformats-officedocument.presentationml.slide+xml"/>
  <Override PartName="/ppt/slides/slide6004.xml" ContentType="application/vnd.openxmlformats-officedocument.presentationml.slide+xml"/>
  <Override PartName="/ppt/slides/slide6003.xml" ContentType="application/vnd.openxmlformats-officedocument.presentationml.slide+xml"/>
  <Override PartName="/ppt/slides/slide6002.xml" ContentType="application/vnd.openxmlformats-officedocument.presentationml.slide+xml"/>
  <Override PartName="/ppt/slides/slide6009.xml" ContentType="application/vnd.openxmlformats-officedocument.presentationml.slide+xml"/>
  <Override PartName="/ppt/slides/slide6010.xml" ContentType="application/vnd.openxmlformats-officedocument.presentationml.slide+xml"/>
  <Override PartName="/ppt/slides/slide6011.xml" ContentType="application/vnd.openxmlformats-officedocument.presentationml.slide+xml"/>
  <Override PartName="/ppt/slides/slide6018.xml" ContentType="application/vnd.openxmlformats-officedocument.presentationml.slide+xml"/>
  <Override PartName="/ppt/slides/slide6017.xml" ContentType="application/vnd.openxmlformats-officedocument.presentationml.slide+xml"/>
  <Override PartName="/ppt/slides/slide6016.xml" ContentType="application/vnd.openxmlformats-officedocument.presentationml.slide+xml"/>
  <Override PartName="/ppt/slides/slide6015.xml" ContentType="application/vnd.openxmlformats-officedocument.presentationml.slide+xml"/>
  <Override PartName="/ppt/slides/slide6014.xml" ContentType="application/vnd.openxmlformats-officedocument.presentationml.slide+xml"/>
  <Override PartName="/ppt/slides/slide6013.xml" ContentType="application/vnd.openxmlformats-officedocument.presentationml.slide+xml"/>
  <Override PartName="/ppt/slides/slide6012.xml" ContentType="application/vnd.openxmlformats-officedocument.presentationml.slide+xml"/>
  <Override PartName="/ppt/slides/slide6040.xml" ContentType="application/vnd.openxmlformats-officedocument.presentationml.slide+xml"/>
  <Override PartName="/ppt/slides/slide6041.xml" ContentType="application/vnd.openxmlformats-officedocument.presentationml.slide+xml"/>
  <Override PartName="/ppt/slides/slide6042.xml" ContentType="application/vnd.openxmlformats-officedocument.presentationml.slide+xml"/>
  <Override PartName="/ppt/slides/slide6069.xml" ContentType="application/vnd.openxmlformats-officedocument.presentationml.slide+xml"/>
  <Override PartName="/ppt/slides/slide6068.xml" ContentType="application/vnd.openxmlformats-officedocument.presentationml.slide+xml"/>
  <Override PartName="/ppt/slides/slide6067.xml" ContentType="application/vnd.openxmlformats-officedocument.presentationml.slide+xml"/>
  <Override PartName="/ppt/slides/slide6066.xml" ContentType="application/vnd.openxmlformats-officedocument.presentationml.slide+xml"/>
  <Override PartName="/ppt/slides/slide6065.xml" ContentType="application/vnd.openxmlformats-officedocument.presentationml.slide+xml"/>
  <Override PartName="/ppt/slides/slide6064.xml" ContentType="application/vnd.openxmlformats-officedocument.presentationml.slide+xml"/>
  <Override PartName="/ppt/slides/slide6063.xml" ContentType="application/vnd.openxmlformats-officedocument.presentationml.slide+xml"/>
  <Override PartName="/ppt/slides/slide6070.xml" ContentType="application/vnd.openxmlformats-officedocument.presentationml.slide+xml"/>
  <Override PartName="/ppt/slides/slide6071.xml" ContentType="application/vnd.openxmlformats-officedocument.presentationml.slide+xml"/>
  <Override PartName="/ppt/slides/slide6072.xml" ContentType="application/vnd.openxmlformats-officedocument.presentationml.slide+xml"/>
  <Override PartName="/ppt/slides/slide6079.xml" ContentType="application/vnd.openxmlformats-officedocument.presentationml.slide+xml"/>
  <Override PartName="/ppt/slides/slide6078.xml" ContentType="application/vnd.openxmlformats-officedocument.presentationml.slide+xml"/>
  <Override PartName="/ppt/slides/slide6077.xml" ContentType="application/vnd.openxmlformats-officedocument.presentationml.slide+xml"/>
  <Override PartName="/ppt/slides/slide6076.xml" ContentType="application/vnd.openxmlformats-officedocument.presentationml.slide+xml"/>
  <Override PartName="/ppt/slides/slide6075.xml" ContentType="application/vnd.openxmlformats-officedocument.presentationml.slide+xml"/>
  <Override PartName="/ppt/slides/slide6074.xml" ContentType="application/vnd.openxmlformats-officedocument.presentationml.slide+xml"/>
  <Override PartName="/ppt/slides/slide6073.xml" ContentType="application/vnd.openxmlformats-officedocument.presentationml.slide+xml"/>
  <Override PartName="/ppt/slides/slide6062.xml" ContentType="application/vnd.openxmlformats-officedocument.presentationml.slide+xml"/>
  <Override PartName="/ppt/slides/slide6061.xml" ContentType="application/vnd.openxmlformats-officedocument.presentationml.slide+xml"/>
  <Override PartName="/ppt/slides/slide6060.xml" ContentType="application/vnd.openxmlformats-officedocument.presentationml.slide+xml"/>
  <Override PartName="/ppt/slides/slide6049.xml" ContentType="application/vnd.openxmlformats-officedocument.presentationml.slide+xml"/>
  <Override PartName="/ppt/slides/slide6048.xml" ContentType="application/vnd.openxmlformats-officedocument.presentationml.slide+xml"/>
  <Override PartName="/ppt/slides/slide6047.xml" ContentType="application/vnd.openxmlformats-officedocument.presentationml.slide+xml"/>
  <Override PartName="/ppt/slides/slide6046.xml" ContentType="application/vnd.openxmlformats-officedocument.presentationml.slide+xml"/>
  <Override PartName="/ppt/slides/slide6045.xml" ContentType="application/vnd.openxmlformats-officedocument.presentationml.slide+xml"/>
  <Override PartName="/ppt/slides/slide6044.xml" ContentType="application/vnd.openxmlformats-officedocument.presentationml.slide+xml"/>
  <Override PartName="/ppt/slides/slide6043.xml" ContentType="application/vnd.openxmlformats-officedocument.presentationml.slide+xml"/>
  <Override PartName="/ppt/slides/slide6050.xml" ContentType="application/vnd.openxmlformats-officedocument.presentationml.slide+xml"/>
  <Override PartName="/ppt/slides/slide6051.xml" ContentType="application/vnd.openxmlformats-officedocument.presentationml.slide+xml"/>
  <Override PartName="/ppt/slides/slide6052.xml" ContentType="application/vnd.openxmlformats-officedocument.presentationml.slide+xml"/>
  <Override PartName="/ppt/slides/slide6059.xml" ContentType="application/vnd.openxmlformats-officedocument.presentationml.slide+xml"/>
  <Override PartName="/ppt/slides/slide6058.xml" ContentType="application/vnd.openxmlformats-officedocument.presentationml.slide+xml"/>
  <Override PartName="/ppt/slides/slide6057.xml" ContentType="application/vnd.openxmlformats-officedocument.presentationml.slide+xml"/>
  <Override PartName="/ppt/slides/slide6056.xml" ContentType="application/vnd.openxmlformats-officedocument.presentationml.slide+xml"/>
  <Override PartName="/ppt/slides/slide6055.xml" ContentType="application/vnd.openxmlformats-officedocument.presentationml.slide+xml"/>
  <Override PartName="/ppt/slides/slide6054.xml" ContentType="application/vnd.openxmlformats-officedocument.presentationml.slide+xml"/>
  <Override PartName="/ppt/slides/slide6053.xml" ContentType="application/vnd.openxmlformats-officedocument.presentationml.slide+xml"/>
  <Override PartName="/ppt/slides/slide6162.xml" ContentType="application/vnd.openxmlformats-officedocument.presentationml.slide+xml"/>
  <Override PartName="/ppt/slides/slide6163.xml" ContentType="application/vnd.openxmlformats-officedocument.presentationml.slide+xml"/>
  <Override PartName="/ppt/slides/slide6164.xml" ContentType="application/vnd.openxmlformats-officedocument.presentationml.slide+xml"/>
  <Override PartName="/ppt/slides/slide6273.xml" ContentType="application/vnd.openxmlformats-officedocument.presentationml.slide+xml"/>
  <Override PartName="/ppt/slides/slide6272.xml" ContentType="application/vnd.openxmlformats-officedocument.presentationml.slide+xml"/>
  <Override PartName="/ppt/slides/slide6271.xml" ContentType="application/vnd.openxmlformats-officedocument.presentationml.slide+xml"/>
  <Override PartName="/ppt/slides/slide6270.xml" ContentType="application/vnd.openxmlformats-officedocument.presentationml.slide+xml"/>
  <Override PartName="/ppt/slides/slide6269.xml" ContentType="application/vnd.openxmlformats-officedocument.presentationml.slide+xml"/>
  <Override PartName="/ppt/slides/slide6268.xml" ContentType="application/vnd.openxmlformats-officedocument.presentationml.slide+xml"/>
  <Override PartName="/ppt/slides/slide6267.xml" ContentType="application/vnd.openxmlformats-officedocument.presentationml.slide+xml"/>
  <Override PartName="/ppt/slides/slide6266.xml" ContentType="application/vnd.openxmlformats-officedocument.presentationml.slide+xml"/>
  <Override PartName="/ppt/slides/slide6274.xml" ContentType="application/vnd.openxmlformats-officedocument.presentationml.slide+xml"/>
  <Override PartName="/ppt/slides/slide6275.xml" ContentType="application/vnd.openxmlformats-officedocument.presentationml.slide+xml"/>
  <Override PartName="/ppt/slides/slide6276.xml" ContentType="application/vnd.openxmlformats-officedocument.presentationml.slide+xml"/>
  <Override PartName="/ppt/slides/slide6283.xml" ContentType="application/vnd.openxmlformats-officedocument.presentationml.slide+xml"/>
  <Override PartName="/ppt/slides/slide6282.xml" ContentType="application/vnd.openxmlformats-officedocument.presentationml.slide+xml"/>
  <Override PartName="/ppt/slides/slide6281.xml" ContentType="application/vnd.openxmlformats-officedocument.presentationml.slide+xml"/>
  <Override PartName="/ppt/slides/slide6280.xml" ContentType="application/vnd.openxmlformats-officedocument.presentationml.slide+xml"/>
  <Override PartName="/ppt/slides/slide6279.xml" ContentType="application/vnd.openxmlformats-officedocument.presentationml.slide+xml"/>
  <Override PartName="/ppt/slides/slide6278.xml" ContentType="application/vnd.openxmlformats-officedocument.presentationml.slide+xml"/>
  <Override PartName="/ppt/slides/slide6277.xml" ContentType="application/vnd.openxmlformats-officedocument.presentationml.slide+xml"/>
  <Override PartName="/ppt/slides/slide6265.xml" ContentType="application/vnd.openxmlformats-officedocument.presentationml.slide+xml"/>
  <Override PartName="/ppt/slides/slide6264.xml" ContentType="application/vnd.openxmlformats-officedocument.presentationml.slide+xml"/>
  <Override PartName="/ppt/slides/slide6263.xml" ContentType="application/vnd.openxmlformats-officedocument.presentationml.slide+xml"/>
  <Override PartName="/ppt/slides/slide6252.xml" ContentType="application/vnd.openxmlformats-officedocument.presentationml.slide+xml"/>
  <Override PartName="/ppt/slides/slide6251.xml" ContentType="application/vnd.openxmlformats-officedocument.presentationml.slide+xml"/>
  <Override PartName="/ppt/slides/slide6250.xml" ContentType="application/vnd.openxmlformats-officedocument.presentationml.slide+xml"/>
  <Override PartName="/ppt/slides/slide6249.xml" ContentType="application/vnd.openxmlformats-officedocument.presentationml.slide+xml"/>
  <Override PartName="/ppt/slides/slide6248.xml" ContentType="application/vnd.openxmlformats-officedocument.presentationml.slide+xml"/>
  <Override PartName="/ppt/slides/slide6247.xml" ContentType="application/vnd.openxmlformats-officedocument.presentationml.slide+xml"/>
  <Override PartName="/ppt/slides/slide6246.xml" ContentType="application/vnd.openxmlformats-officedocument.presentationml.slide+xml"/>
  <Override PartName="/ppt/slides/slide6253.xml" ContentType="application/vnd.openxmlformats-officedocument.presentationml.slide+xml"/>
  <Override PartName="/ppt/slides/slide6254.xml" ContentType="application/vnd.openxmlformats-officedocument.presentationml.slide+xml"/>
  <Override PartName="/ppt/slides/slide6255.xml" ContentType="application/vnd.openxmlformats-officedocument.presentationml.slide+xml"/>
  <Override PartName="/ppt/slides/slide6262.xml" ContentType="application/vnd.openxmlformats-officedocument.presentationml.slide+xml"/>
  <Override PartName="/ppt/slides/slide6261.xml" ContentType="application/vnd.openxmlformats-officedocument.presentationml.slide+xml"/>
  <Override PartName="/ppt/slides/slide6260.xml" ContentType="application/vnd.openxmlformats-officedocument.presentationml.slide+xml"/>
  <Override PartName="/ppt/slides/slide6259.xml" ContentType="application/vnd.openxmlformats-officedocument.presentationml.slide+xml"/>
  <Override PartName="/ppt/slides/slide6258.xml" ContentType="application/vnd.openxmlformats-officedocument.presentationml.slide+xml"/>
  <Override PartName="/ppt/slides/slide6257.xml" ContentType="application/vnd.openxmlformats-officedocument.presentationml.slide+xml"/>
  <Override PartName="/ppt/slides/slide6256.xml" ContentType="application/vnd.openxmlformats-officedocument.presentationml.slide+xml"/>
  <Override PartName="/ppt/slides/slide6284.xml" ContentType="application/vnd.openxmlformats-officedocument.presentationml.slide+xml"/>
  <Override PartName="/ppt/slides/slide6285.xml" ContentType="application/vnd.openxmlformats-officedocument.presentationml.slide+xml"/>
  <Override PartName="/ppt/slides/slide628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6308.xml" ContentType="application/vnd.openxmlformats-officedocument.presentationml.slide+xml"/>
  <Override PartName="/ppt/slides/slide630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6306.xml" ContentType="application/vnd.openxmlformats-officedocument.presentationml.slide+xml"/>
  <Override PartName="/ppt/slides/slide6305.xml" ContentType="application/vnd.openxmlformats-officedocument.presentationml.slide+xml"/>
  <Override PartName="/ppt/slides/slide6304.xml" ContentType="application/vnd.openxmlformats-officedocument.presentationml.slide+xml"/>
  <Override PartName="/ppt/slides/slide6293.xml" ContentType="application/vnd.openxmlformats-officedocument.presentationml.slide+xml"/>
  <Override PartName="/ppt/slides/slide6292.xml" ContentType="application/vnd.openxmlformats-officedocument.presentationml.slide+xml"/>
  <Override PartName="/ppt/slides/slide6291.xml" ContentType="application/vnd.openxmlformats-officedocument.presentationml.slide+xml"/>
  <Override PartName="/ppt/slides/slide6290.xml" ContentType="application/vnd.openxmlformats-officedocument.presentationml.slide+xml"/>
  <Override PartName="/ppt/slides/slide6289.xml" ContentType="application/vnd.openxmlformats-officedocument.presentationml.slide+xml"/>
  <Override PartName="/ppt/slides/slide6288.xml" ContentType="application/vnd.openxmlformats-officedocument.presentationml.slide+xml"/>
  <Override PartName="/ppt/slides/slide6287.xml" ContentType="application/vnd.openxmlformats-officedocument.presentationml.slide+xml"/>
  <Override PartName="/ppt/slides/slide6294.xml" ContentType="application/vnd.openxmlformats-officedocument.presentationml.slide+xml"/>
  <Override PartName="/ppt/slides/slide6295.xml" ContentType="application/vnd.openxmlformats-officedocument.presentationml.slide+xml"/>
  <Override PartName="/ppt/slides/slide6296.xml" ContentType="application/vnd.openxmlformats-officedocument.presentationml.slide+xml"/>
  <Override PartName="/ppt/slides/slide6303.xml" ContentType="application/vnd.openxmlformats-officedocument.presentationml.slide+xml"/>
  <Override PartName="/ppt/slides/slide6302.xml" ContentType="application/vnd.openxmlformats-officedocument.presentationml.slide+xml"/>
  <Override PartName="/ppt/slides/slide6301.xml" ContentType="application/vnd.openxmlformats-officedocument.presentationml.slide+xml"/>
  <Override PartName="/ppt/slides/slide6300.xml" ContentType="application/vnd.openxmlformats-officedocument.presentationml.slide+xml"/>
  <Override PartName="/ppt/slides/slide6299.xml" ContentType="application/vnd.openxmlformats-officedocument.presentationml.slide+xml"/>
  <Override PartName="/ppt/slides/slide6298.xml" ContentType="application/vnd.openxmlformats-officedocument.presentationml.slide+xml"/>
  <Override PartName="/ppt/slides/slide6297.xml" ContentType="application/vnd.openxmlformats-officedocument.presentationml.slide+xml"/>
  <Override PartName="/ppt/slides/slide6245.xml" ContentType="application/vnd.openxmlformats-officedocument.presentationml.slide+xml"/>
  <Override PartName="/ppt/slides/slide6244.xml" ContentType="application/vnd.openxmlformats-officedocument.presentationml.slide+xml"/>
  <Override PartName="/ppt/slides/slide6243.xml" ContentType="application/vnd.openxmlformats-officedocument.presentationml.slide+xml"/>
  <Override PartName="/ppt/slides/slide6192.xml" ContentType="application/vnd.openxmlformats-officedocument.presentationml.slide+xml"/>
  <Override PartName="/ppt/slides/slide6191.xml" ContentType="application/vnd.openxmlformats-officedocument.presentationml.slide+xml"/>
  <Override PartName="/ppt/slides/slide6190.xml" ContentType="application/vnd.openxmlformats-officedocument.presentationml.slide+xml"/>
  <Override PartName="/ppt/slides/slide6189.xml" ContentType="application/vnd.openxmlformats-officedocument.presentationml.slide+xml"/>
  <Override PartName="/ppt/slides/slide6188.xml" ContentType="application/vnd.openxmlformats-officedocument.presentationml.slide+xml"/>
  <Override PartName="/ppt/slides/slide6187.xml" ContentType="application/vnd.openxmlformats-officedocument.presentationml.slide+xml"/>
  <Override PartName="/ppt/slides/slide6186.xml" ContentType="application/vnd.openxmlformats-officedocument.presentationml.slide+xml"/>
  <Override PartName="/ppt/slides/slide6185.xml" ContentType="application/vnd.openxmlformats-officedocument.presentationml.slide+xml"/>
  <Override PartName="/ppt/slides/slide6193.xml" ContentType="application/vnd.openxmlformats-officedocument.presentationml.slide+xml"/>
  <Override PartName="/ppt/slides/slide6194.xml" ContentType="application/vnd.openxmlformats-officedocument.presentationml.slide+xml"/>
  <Override PartName="/ppt/slides/slide6195.xml" ContentType="application/vnd.openxmlformats-officedocument.presentationml.slide+xml"/>
  <Override PartName="/ppt/slides/slide6202.xml" ContentType="application/vnd.openxmlformats-officedocument.presentationml.slide+xml"/>
  <Override PartName="/ppt/slides/slide6201.xml" ContentType="application/vnd.openxmlformats-officedocument.presentationml.slide+xml"/>
  <Override PartName="/ppt/slides/slide6200.xml" ContentType="application/vnd.openxmlformats-officedocument.presentationml.slide+xml"/>
  <Override PartName="/ppt/slides/slide6199.xml" ContentType="application/vnd.openxmlformats-officedocument.presentationml.slide+xml"/>
  <Override PartName="/ppt/slides/slide6198.xml" ContentType="application/vnd.openxmlformats-officedocument.presentationml.slide+xml"/>
  <Override PartName="/ppt/slides/slide6197.xml" ContentType="application/vnd.openxmlformats-officedocument.presentationml.slide+xml"/>
  <Override PartName="/ppt/slides/slide6196.xml" ContentType="application/vnd.openxmlformats-officedocument.presentationml.slide+xml"/>
  <Override PartName="/ppt/slides/slide6184.xml" ContentType="application/vnd.openxmlformats-officedocument.presentationml.slide+xml"/>
  <Override PartName="/ppt/slides/slide6183.xml" ContentType="application/vnd.openxmlformats-officedocument.presentationml.slide+xml"/>
  <Override PartName="/ppt/slides/slide6182.xml" ContentType="application/vnd.openxmlformats-officedocument.presentationml.slide+xml"/>
  <Override PartName="/ppt/slides/slide6171.xml" ContentType="application/vnd.openxmlformats-officedocument.presentationml.slide+xml"/>
  <Override PartName="/ppt/slides/slide6170.xml" ContentType="application/vnd.openxmlformats-officedocument.presentationml.slide+xml"/>
  <Override PartName="/ppt/slides/slide6169.xml" ContentType="application/vnd.openxmlformats-officedocument.presentationml.slide+xml"/>
  <Override PartName="/ppt/slides/slide6168.xml" ContentType="application/vnd.openxmlformats-officedocument.presentationml.slide+xml"/>
  <Override PartName="/ppt/slides/slide6167.xml" ContentType="application/vnd.openxmlformats-officedocument.presentationml.slide+xml"/>
  <Override PartName="/ppt/slides/slide6166.xml" ContentType="application/vnd.openxmlformats-officedocument.presentationml.slide+xml"/>
  <Override PartName="/ppt/slides/slide6165.xml" ContentType="application/vnd.openxmlformats-officedocument.presentationml.slide+xml"/>
  <Override PartName="/ppt/slides/slide6172.xml" ContentType="application/vnd.openxmlformats-officedocument.presentationml.slide+xml"/>
  <Override PartName="/ppt/slides/slide6173.xml" ContentType="application/vnd.openxmlformats-officedocument.presentationml.slide+xml"/>
  <Override PartName="/ppt/slides/slide6174.xml" ContentType="application/vnd.openxmlformats-officedocument.presentationml.slide+xml"/>
  <Override PartName="/ppt/slides/slide6181.xml" ContentType="application/vnd.openxmlformats-officedocument.presentationml.slide+xml"/>
  <Override PartName="/ppt/slides/slide6180.xml" ContentType="application/vnd.openxmlformats-officedocument.presentationml.slide+xml"/>
  <Override PartName="/ppt/slides/slide6179.xml" ContentType="application/vnd.openxmlformats-officedocument.presentationml.slide+xml"/>
  <Override PartName="/ppt/slides/slide6178.xml" ContentType="application/vnd.openxmlformats-officedocument.presentationml.slide+xml"/>
  <Override PartName="/ppt/slides/slide6177.xml" ContentType="application/vnd.openxmlformats-officedocument.presentationml.slide+xml"/>
  <Override PartName="/ppt/slides/slide6176.xml" ContentType="application/vnd.openxmlformats-officedocument.presentationml.slide+xml"/>
  <Override PartName="/ppt/slides/slide6175.xml" ContentType="application/vnd.openxmlformats-officedocument.presentationml.slide+xml"/>
  <Override PartName="/ppt/slides/slide6203.xml" ContentType="application/vnd.openxmlformats-officedocument.presentationml.slide+xml"/>
  <Override PartName="/ppt/slides/slide6204.xml" ContentType="application/vnd.openxmlformats-officedocument.presentationml.slide+xml"/>
  <Override PartName="/ppt/slides/slide6205.xml" ContentType="application/vnd.openxmlformats-officedocument.presentationml.slide+xml"/>
  <Override PartName="/ppt/slides/slide6232.xml" ContentType="application/vnd.openxmlformats-officedocument.presentationml.slide+xml"/>
  <Override PartName="/ppt/slides/slide6231.xml" ContentType="application/vnd.openxmlformats-officedocument.presentationml.slide+xml"/>
  <Override PartName="/ppt/slides/slide6230.xml" ContentType="application/vnd.openxmlformats-officedocument.presentationml.slide+xml"/>
  <Override PartName="/ppt/slides/slide6229.xml" ContentType="application/vnd.openxmlformats-officedocument.presentationml.slide+xml"/>
  <Override PartName="/ppt/slides/slide6228.xml" ContentType="application/vnd.openxmlformats-officedocument.presentationml.slide+xml"/>
  <Override PartName="/ppt/slides/slide6227.xml" ContentType="application/vnd.openxmlformats-officedocument.presentationml.slide+xml"/>
  <Override PartName="/ppt/slides/slide6226.xml" ContentType="application/vnd.openxmlformats-officedocument.presentationml.slide+xml"/>
  <Override PartName="/ppt/slides/slide6233.xml" ContentType="application/vnd.openxmlformats-officedocument.presentationml.slide+xml"/>
  <Override PartName="/ppt/slides/slide6234.xml" ContentType="application/vnd.openxmlformats-officedocument.presentationml.slide+xml"/>
  <Override PartName="/ppt/slides/slide6235.xml" ContentType="application/vnd.openxmlformats-officedocument.presentationml.slide+xml"/>
  <Override PartName="/ppt/slides/slide6242.xml" ContentType="application/vnd.openxmlformats-officedocument.presentationml.slide+xml"/>
  <Override PartName="/ppt/slides/slide6241.xml" ContentType="application/vnd.openxmlformats-officedocument.presentationml.slide+xml"/>
  <Override PartName="/ppt/slides/slide6240.xml" ContentType="application/vnd.openxmlformats-officedocument.presentationml.slide+xml"/>
  <Override PartName="/ppt/slides/slide6239.xml" ContentType="application/vnd.openxmlformats-officedocument.presentationml.slide+xml"/>
  <Override PartName="/ppt/slides/slide6238.xml" ContentType="application/vnd.openxmlformats-officedocument.presentationml.slide+xml"/>
  <Override PartName="/ppt/slides/slide6237.xml" ContentType="application/vnd.openxmlformats-officedocument.presentationml.slide+xml"/>
  <Override PartName="/ppt/slides/slide6236.xml" ContentType="application/vnd.openxmlformats-officedocument.presentationml.slide+xml"/>
  <Override PartName="/ppt/slides/slide6225.xml" ContentType="application/vnd.openxmlformats-officedocument.presentationml.slide+xml"/>
  <Override PartName="/ppt/slides/slide6224.xml" ContentType="application/vnd.openxmlformats-officedocument.presentationml.slide+xml"/>
  <Override PartName="/ppt/slides/slide6223.xml" ContentType="application/vnd.openxmlformats-officedocument.presentationml.slide+xml"/>
  <Override PartName="/ppt/slides/slide6212.xml" ContentType="application/vnd.openxmlformats-officedocument.presentationml.slide+xml"/>
  <Override PartName="/ppt/slides/slide6211.xml" ContentType="application/vnd.openxmlformats-officedocument.presentationml.slide+xml"/>
  <Override PartName="/ppt/slides/slide6210.xml" ContentType="application/vnd.openxmlformats-officedocument.presentationml.slide+xml"/>
  <Override PartName="/ppt/slides/slide6209.xml" ContentType="application/vnd.openxmlformats-officedocument.presentationml.slide+xml"/>
  <Override PartName="/ppt/slides/slide6208.xml" ContentType="application/vnd.openxmlformats-officedocument.presentationml.slide+xml"/>
  <Override PartName="/ppt/slides/slide6207.xml" ContentType="application/vnd.openxmlformats-officedocument.presentationml.slide+xml"/>
  <Override PartName="/ppt/slides/slide6206.xml" ContentType="application/vnd.openxmlformats-officedocument.presentationml.slide+xml"/>
  <Override PartName="/ppt/slides/slide6213.xml" ContentType="application/vnd.openxmlformats-officedocument.presentationml.slide+xml"/>
  <Override PartName="/ppt/slides/slide6214.xml" ContentType="application/vnd.openxmlformats-officedocument.presentationml.slide+xml"/>
  <Override PartName="/ppt/slides/slide6215.xml" ContentType="application/vnd.openxmlformats-officedocument.presentationml.slide+xml"/>
  <Override PartName="/ppt/slides/slide6222.xml" ContentType="application/vnd.openxmlformats-officedocument.presentationml.slide+xml"/>
  <Override PartName="/ppt/slides/slide6221.xml" ContentType="application/vnd.openxmlformats-officedocument.presentationml.slide+xml"/>
  <Override PartName="/ppt/slides/slide6220.xml" ContentType="application/vnd.openxmlformats-officedocument.presentationml.slide+xml"/>
  <Override PartName="/ppt/slides/slide6219.xml" ContentType="application/vnd.openxmlformats-officedocument.presentationml.slide+xml"/>
  <Override PartName="/ppt/slides/slide6218.xml" ContentType="application/vnd.openxmlformats-officedocument.presentationml.slide+xml"/>
  <Override PartName="/ppt/slides/slide6217.xml" ContentType="application/vnd.openxmlformats-officedocument.presentationml.slide+xml"/>
  <Override PartName="/ppt/slides/slide6216.xml" ContentType="application/vnd.openxmlformats-officedocument.presentationml.slide+xml"/>
  <Override PartName="/ppt/slides/slide6001.xml" ContentType="application/vnd.openxmlformats-officedocument.presentationml.slide+xml"/>
  <Override PartName="/ppt/slides/slide6000.xml" ContentType="application/vnd.openxmlformats-officedocument.presentationml.slide+xml"/>
  <Override PartName="/ppt/slides/slide5999.xml" ContentType="application/vnd.openxmlformats-officedocument.presentationml.slide+xml"/>
  <Override PartName="/ppt/slides/slide5784.xml" ContentType="application/vnd.openxmlformats-officedocument.presentationml.slide+xml"/>
  <Override PartName="/ppt/slides/slide5783.xml" ContentType="application/vnd.openxmlformats-officedocument.presentationml.slide+xml"/>
  <Override PartName="/ppt/slides/slide5782.xml" ContentType="application/vnd.openxmlformats-officedocument.presentationml.slide+xml"/>
  <Override PartName="/ppt/slides/slide5781.xml" ContentType="application/vnd.openxmlformats-officedocument.presentationml.slide+xml"/>
  <Override PartName="/ppt/slides/slide5780.xml" ContentType="application/vnd.openxmlformats-officedocument.presentationml.slide+xml"/>
  <Override PartName="/ppt/slides/slide5779.xml" ContentType="application/vnd.openxmlformats-officedocument.presentationml.slide+xml"/>
  <Override PartName="/ppt/slides/slide5778.xml" ContentType="application/vnd.openxmlformats-officedocument.presentationml.slide+xml"/>
  <Override PartName="/ppt/slides/slide5777.xml" ContentType="application/vnd.openxmlformats-officedocument.presentationml.slide+xml"/>
  <Override PartName="/ppt/slides/slide5785.xml" ContentType="application/vnd.openxmlformats-officedocument.presentationml.slide+xml"/>
  <Override PartName="/ppt/slides/slide5786.xml" ContentType="application/vnd.openxmlformats-officedocument.presentationml.slide+xml"/>
  <Override PartName="/ppt/slides/slide5787.xml" ContentType="application/vnd.openxmlformats-officedocument.presentationml.slide+xml"/>
  <Override PartName="/ppt/slides/slide5794.xml" ContentType="application/vnd.openxmlformats-officedocument.presentationml.slide+xml"/>
  <Override PartName="/ppt/slides/slide5793.xml" ContentType="application/vnd.openxmlformats-officedocument.presentationml.slide+xml"/>
  <Override PartName="/ppt/slides/slide5792.xml" ContentType="application/vnd.openxmlformats-officedocument.presentationml.slide+xml"/>
  <Override PartName="/ppt/slides/slide5791.xml" ContentType="application/vnd.openxmlformats-officedocument.presentationml.slide+xml"/>
  <Override PartName="/ppt/slides/slide5790.xml" ContentType="application/vnd.openxmlformats-officedocument.presentationml.slide+xml"/>
  <Override PartName="/ppt/slides/slide5789.xml" ContentType="application/vnd.openxmlformats-officedocument.presentationml.slide+xml"/>
  <Override PartName="/ppt/slides/slide5788.xml" ContentType="application/vnd.openxmlformats-officedocument.presentationml.slide+xml"/>
  <Override PartName="/ppt/slides/slide5776.xml" ContentType="application/vnd.openxmlformats-officedocument.presentationml.slide+xml"/>
  <Override PartName="/ppt/slides/slide5775.xml" ContentType="application/vnd.openxmlformats-officedocument.presentationml.slide+xml"/>
  <Override PartName="/ppt/slides/slide5774.xml" ContentType="application/vnd.openxmlformats-officedocument.presentationml.slide+xml"/>
  <Override PartName="/ppt/slides/slide5763.xml" ContentType="application/vnd.openxmlformats-officedocument.presentationml.slide+xml"/>
  <Override PartName="/ppt/slides/slide5762.xml" ContentType="application/vnd.openxmlformats-officedocument.presentationml.slide+xml"/>
  <Override PartName="/ppt/slides/slide5761.xml" ContentType="application/vnd.openxmlformats-officedocument.presentationml.slide+xml"/>
  <Override PartName="/ppt/slides/slide5760.xml" ContentType="application/vnd.openxmlformats-officedocument.presentationml.slide+xml"/>
  <Override PartName="/ppt/slides/slide5759.xml" ContentType="application/vnd.openxmlformats-officedocument.presentationml.slide+xml"/>
  <Override PartName="/ppt/slides/slide5758.xml" ContentType="application/vnd.openxmlformats-officedocument.presentationml.slide+xml"/>
  <Override PartName="/ppt/slides/slide5757.xml" ContentType="application/vnd.openxmlformats-officedocument.presentationml.slide+xml"/>
  <Override PartName="/ppt/slides/slide5764.xml" ContentType="application/vnd.openxmlformats-officedocument.presentationml.slide+xml"/>
  <Override PartName="/ppt/slides/slide5765.xml" ContentType="application/vnd.openxmlformats-officedocument.presentationml.slide+xml"/>
  <Override PartName="/ppt/slides/slide5766.xml" ContentType="application/vnd.openxmlformats-officedocument.presentationml.slide+xml"/>
  <Override PartName="/ppt/slides/slide5773.xml" ContentType="application/vnd.openxmlformats-officedocument.presentationml.slide+xml"/>
  <Override PartName="/ppt/slides/slide5772.xml" ContentType="application/vnd.openxmlformats-officedocument.presentationml.slide+xml"/>
  <Override PartName="/ppt/slides/slide5771.xml" ContentType="application/vnd.openxmlformats-officedocument.presentationml.slide+xml"/>
  <Override PartName="/ppt/slides/slide5770.xml" ContentType="application/vnd.openxmlformats-officedocument.presentationml.slide+xml"/>
  <Override PartName="/ppt/slides/slide5769.xml" ContentType="application/vnd.openxmlformats-officedocument.presentationml.slide+xml"/>
  <Override PartName="/ppt/slides/slide5768.xml" ContentType="application/vnd.openxmlformats-officedocument.presentationml.slide+xml"/>
  <Override PartName="/ppt/slides/slide5767.xml" ContentType="application/vnd.openxmlformats-officedocument.presentationml.slide+xml"/>
  <Override PartName="/ppt/slides/slide5795.xml" ContentType="application/vnd.openxmlformats-officedocument.presentationml.slide+xml"/>
  <Override PartName="/ppt/slides/slide5796.xml" ContentType="application/vnd.openxmlformats-officedocument.presentationml.slide+xml"/>
  <Override PartName="/ppt/slides/slide5797.xml" ContentType="application/vnd.openxmlformats-officedocument.presentationml.slide+xml"/>
  <Override PartName="/ppt/slides/slide5825.xml" ContentType="application/vnd.openxmlformats-officedocument.presentationml.slide+xml"/>
  <Override PartName="/ppt/slides/slide5824.xml" ContentType="application/vnd.openxmlformats-officedocument.presentationml.slide+xml"/>
  <Override PartName="/ppt/slides/slide5823.xml" ContentType="application/vnd.openxmlformats-officedocument.presentationml.slide+xml"/>
  <Override PartName="/ppt/slides/slide5822.xml" ContentType="application/vnd.openxmlformats-officedocument.presentationml.slide+xml"/>
  <Override PartName="/ppt/slides/slide5821.xml" ContentType="application/vnd.openxmlformats-officedocument.presentationml.slide+xml"/>
  <Override PartName="/ppt/slides/slide5820.xml" ContentType="application/vnd.openxmlformats-officedocument.presentationml.slide+xml"/>
  <Override PartName="/ppt/slides/slide5819.xml" ContentType="application/vnd.openxmlformats-officedocument.presentationml.slide+xml"/>
  <Override PartName="/ppt/slides/slide5818.xml" ContentType="application/vnd.openxmlformats-officedocument.presentationml.slide+xml"/>
  <Override PartName="/ppt/slides/slide5826.xml" ContentType="application/vnd.openxmlformats-officedocument.presentationml.slide+xml"/>
  <Override PartName="/ppt/slides/slide5827.xml" ContentType="application/vnd.openxmlformats-officedocument.presentationml.slide+xml"/>
  <Override PartName="/ppt/slides/slide5828.xml" ContentType="application/vnd.openxmlformats-officedocument.presentationml.slide+xml"/>
  <Override PartName="/ppt/slides/slide5835.xml" ContentType="application/vnd.openxmlformats-officedocument.presentationml.slide+xml"/>
  <Override PartName="/ppt/slides/slide5834.xml" ContentType="application/vnd.openxmlformats-officedocument.presentationml.slide+xml"/>
  <Override PartName="/ppt/slides/slide5833.xml" ContentType="application/vnd.openxmlformats-officedocument.presentationml.slide+xml"/>
  <Override PartName="/ppt/slides/slide5832.xml" ContentType="application/vnd.openxmlformats-officedocument.presentationml.slide+xml"/>
  <Override PartName="/ppt/slides/slide5831.xml" ContentType="application/vnd.openxmlformats-officedocument.presentationml.slide+xml"/>
  <Override PartName="/ppt/slides/slide5830.xml" ContentType="application/vnd.openxmlformats-officedocument.presentationml.slide+xml"/>
  <Override PartName="/ppt/slides/slide5829.xml" ContentType="application/vnd.openxmlformats-officedocument.presentationml.slide+xml"/>
  <Override PartName="/ppt/slides/slide5817.xml" ContentType="application/vnd.openxmlformats-officedocument.presentationml.slide+xml"/>
  <Override PartName="/ppt/slides/slide5816.xml" ContentType="application/vnd.openxmlformats-officedocument.presentationml.slide+xml"/>
  <Override PartName="/ppt/slides/slide5815.xml" ContentType="application/vnd.openxmlformats-officedocument.presentationml.slide+xml"/>
  <Override PartName="/ppt/slides/slide5804.xml" ContentType="application/vnd.openxmlformats-officedocument.presentationml.slide+xml"/>
  <Override PartName="/ppt/slides/slide5803.xml" ContentType="application/vnd.openxmlformats-officedocument.presentationml.slide+xml"/>
  <Override PartName="/ppt/slides/slide5802.xml" ContentType="application/vnd.openxmlformats-officedocument.presentationml.slide+xml"/>
  <Override PartName="/ppt/slides/slide5801.xml" ContentType="application/vnd.openxmlformats-officedocument.presentationml.slide+xml"/>
  <Override PartName="/ppt/slides/slide5800.xml" ContentType="application/vnd.openxmlformats-officedocument.presentationml.slide+xml"/>
  <Override PartName="/ppt/slides/slide5799.xml" ContentType="application/vnd.openxmlformats-officedocument.presentationml.slide+xml"/>
  <Override PartName="/ppt/slides/slide5798.xml" ContentType="application/vnd.openxmlformats-officedocument.presentationml.slide+xml"/>
  <Override PartName="/ppt/slides/slide5805.xml" ContentType="application/vnd.openxmlformats-officedocument.presentationml.slide+xml"/>
  <Override PartName="/ppt/slides/slide5806.xml" ContentType="application/vnd.openxmlformats-officedocument.presentationml.slide+xml"/>
  <Override PartName="/ppt/slides/slide5807.xml" ContentType="application/vnd.openxmlformats-officedocument.presentationml.slide+xml"/>
  <Override PartName="/ppt/slides/slide5814.xml" ContentType="application/vnd.openxmlformats-officedocument.presentationml.slide+xml"/>
  <Override PartName="/ppt/slides/slide5813.xml" ContentType="application/vnd.openxmlformats-officedocument.presentationml.slide+xml"/>
  <Override PartName="/ppt/slides/slide5812.xml" ContentType="application/vnd.openxmlformats-officedocument.presentationml.slide+xml"/>
  <Override PartName="/ppt/slides/slide5811.xml" ContentType="application/vnd.openxmlformats-officedocument.presentationml.slide+xml"/>
  <Override PartName="/ppt/slides/slide5810.xml" ContentType="application/vnd.openxmlformats-officedocument.presentationml.slide+xml"/>
  <Override PartName="/ppt/slides/slide5809.xml" ContentType="application/vnd.openxmlformats-officedocument.presentationml.slide+xml"/>
  <Override PartName="/ppt/slides/slide5808.xml" ContentType="application/vnd.openxmlformats-officedocument.presentationml.slide+xml"/>
  <Override PartName="/ppt/slides/slide5756.xml" ContentType="application/vnd.openxmlformats-officedocument.presentationml.slide+xml"/>
  <Override PartName="/ppt/slides/slide5755.xml" ContentType="application/vnd.openxmlformats-officedocument.presentationml.slide+xml"/>
  <Override PartName="/ppt/slides/slide5754.xml" ContentType="application/vnd.openxmlformats-officedocument.presentationml.slide+xml"/>
  <Override PartName="/ppt/slides/slide5703.xml" ContentType="application/vnd.openxmlformats-officedocument.presentationml.slide+xml"/>
  <Override PartName="/ppt/slides/slide5702.xml" ContentType="application/vnd.openxmlformats-officedocument.presentationml.slide+xml"/>
  <Override PartName="/ppt/slides/slide5701.xml" ContentType="application/vnd.openxmlformats-officedocument.presentationml.slide+xml"/>
  <Override PartName="/ppt/slides/slide5700.xml" ContentType="application/vnd.openxmlformats-officedocument.presentationml.slide+xml"/>
  <Override PartName="/ppt/slides/slide5699.xml" ContentType="application/vnd.openxmlformats-officedocument.presentationml.slide+xml"/>
  <Override PartName="/ppt/slides/slide5698.xml" ContentType="application/vnd.openxmlformats-officedocument.presentationml.slide+xml"/>
  <Override PartName="/ppt/slides/slide5697.xml" ContentType="application/vnd.openxmlformats-officedocument.presentationml.slide+xml"/>
  <Override PartName="/ppt/slides/slide5696.xml" ContentType="application/vnd.openxmlformats-officedocument.presentationml.slide+xml"/>
  <Override PartName="/ppt/slides/slide5704.xml" ContentType="application/vnd.openxmlformats-officedocument.presentationml.slide+xml"/>
  <Override PartName="/ppt/slides/slide5705.xml" ContentType="application/vnd.openxmlformats-officedocument.presentationml.slide+xml"/>
  <Override PartName="/ppt/slides/slide5706.xml" ContentType="application/vnd.openxmlformats-officedocument.presentationml.slide+xml"/>
  <Override PartName="/ppt/slides/slide5713.xml" ContentType="application/vnd.openxmlformats-officedocument.presentationml.slide+xml"/>
  <Override PartName="/ppt/slides/slide5712.xml" ContentType="application/vnd.openxmlformats-officedocument.presentationml.slide+xml"/>
  <Override PartName="/ppt/slides/slide5711.xml" ContentType="application/vnd.openxmlformats-officedocument.presentationml.slide+xml"/>
  <Override PartName="/ppt/slides/slide5710.xml" ContentType="application/vnd.openxmlformats-officedocument.presentationml.slide+xml"/>
  <Override PartName="/ppt/slides/slide5709.xml" ContentType="application/vnd.openxmlformats-officedocument.presentationml.slide+xml"/>
  <Override PartName="/ppt/slides/slide5708.xml" ContentType="application/vnd.openxmlformats-officedocument.presentationml.slide+xml"/>
  <Override PartName="/ppt/slides/slide5707.xml" ContentType="application/vnd.openxmlformats-officedocument.presentationml.slide+xml"/>
  <Override PartName="/ppt/slides/slide5695.xml" ContentType="application/vnd.openxmlformats-officedocument.presentationml.slide+xml"/>
  <Override PartName="/ppt/slides/slide5694.xml" ContentType="application/vnd.openxmlformats-officedocument.presentationml.slide+xml"/>
  <Override PartName="/ppt/slides/slide5693.xml" ContentType="application/vnd.openxmlformats-officedocument.presentationml.slide+xml"/>
  <Override PartName="/ppt/slides/slide5682.xml" ContentType="application/vnd.openxmlformats-officedocument.presentationml.slide+xml"/>
  <Override PartName="/ppt/slides/slide5681.xml" ContentType="application/vnd.openxmlformats-officedocument.presentationml.slide+xml"/>
  <Override PartName="/ppt/slides/slide5680.xml" ContentType="application/vnd.openxmlformats-officedocument.presentationml.slide+xml"/>
  <Override PartName="/ppt/slides/slide5679.xml" ContentType="application/vnd.openxmlformats-officedocument.presentationml.slide+xml"/>
  <Override PartName="/ppt/slides/slide5678.xml" ContentType="application/vnd.openxmlformats-officedocument.presentationml.slide+xml"/>
  <Override PartName="/ppt/slides/slide5677.xml" ContentType="application/vnd.openxmlformats-officedocument.presentationml.slide+xml"/>
  <Override PartName="/ppt/slides/slide5676.xml" ContentType="application/vnd.openxmlformats-officedocument.presentationml.slide+xml"/>
  <Override PartName="/ppt/slides/slide5683.xml" ContentType="application/vnd.openxmlformats-officedocument.presentationml.slide+xml"/>
  <Override PartName="/ppt/slides/slide5684.xml" ContentType="application/vnd.openxmlformats-officedocument.presentationml.slide+xml"/>
  <Override PartName="/ppt/slides/slide5685.xml" ContentType="application/vnd.openxmlformats-officedocument.presentationml.slide+xml"/>
  <Override PartName="/ppt/slides/slide5692.xml" ContentType="application/vnd.openxmlformats-officedocument.presentationml.slide+xml"/>
  <Override PartName="/ppt/slides/slide5691.xml" ContentType="application/vnd.openxmlformats-officedocument.presentationml.slide+xml"/>
  <Override PartName="/ppt/slides/slide5690.xml" ContentType="application/vnd.openxmlformats-officedocument.presentationml.slide+xml"/>
  <Override PartName="/ppt/slides/slide5689.xml" ContentType="application/vnd.openxmlformats-officedocument.presentationml.slide+xml"/>
  <Override PartName="/ppt/slides/slide5688.xml" ContentType="application/vnd.openxmlformats-officedocument.presentationml.slide+xml"/>
  <Override PartName="/ppt/slides/slide5687.xml" ContentType="application/vnd.openxmlformats-officedocument.presentationml.slide+xml"/>
  <Override PartName="/ppt/slides/slide5686.xml" ContentType="application/vnd.openxmlformats-officedocument.presentationml.slide+xml"/>
  <Override PartName="/ppt/slides/slide5714.xml" ContentType="application/vnd.openxmlformats-officedocument.presentationml.slide+xml"/>
  <Override PartName="/ppt/slides/slide5715.xml" ContentType="application/vnd.openxmlformats-officedocument.presentationml.slide+xml"/>
  <Override PartName="/ppt/slides/slide5716.xml" ContentType="application/vnd.openxmlformats-officedocument.presentationml.slide+xml"/>
  <Override PartName="/ppt/slides/slide5743.xml" ContentType="application/vnd.openxmlformats-officedocument.presentationml.slide+xml"/>
  <Override PartName="/ppt/slides/slide5742.xml" ContentType="application/vnd.openxmlformats-officedocument.presentationml.slide+xml"/>
  <Override PartName="/ppt/slides/slide5741.xml" ContentType="application/vnd.openxmlformats-officedocument.presentationml.slide+xml"/>
  <Override PartName="/ppt/slides/slide5740.xml" ContentType="application/vnd.openxmlformats-officedocument.presentationml.slide+xml"/>
  <Override PartName="/ppt/slides/slide5739.xml" ContentType="application/vnd.openxmlformats-officedocument.presentationml.slide+xml"/>
  <Override PartName="/ppt/slides/slide5738.xml" ContentType="application/vnd.openxmlformats-officedocument.presentationml.slide+xml"/>
  <Override PartName="/ppt/slides/slide5737.xml" ContentType="application/vnd.openxmlformats-officedocument.presentationml.slide+xml"/>
  <Override PartName="/ppt/slides/slide5744.xml" ContentType="application/vnd.openxmlformats-officedocument.presentationml.slide+xml"/>
  <Override PartName="/ppt/slides/slide5745.xml" ContentType="application/vnd.openxmlformats-officedocument.presentationml.slide+xml"/>
  <Override PartName="/ppt/slides/slide5746.xml" ContentType="application/vnd.openxmlformats-officedocument.presentationml.slide+xml"/>
  <Override PartName="/ppt/slides/slide5753.xml" ContentType="application/vnd.openxmlformats-officedocument.presentationml.slide+xml"/>
  <Override PartName="/ppt/slides/slide5752.xml" ContentType="application/vnd.openxmlformats-officedocument.presentationml.slide+xml"/>
  <Override PartName="/ppt/slides/slide5751.xml" ContentType="application/vnd.openxmlformats-officedocument.presentationml.slide+xml"/>
  <Override PartName="/ppt/slides/slide5750.xml" ContentType="application/vnd.openxmlformats-officedocument.presentationml.slide+xml"/>
  <Override PartName="/ppt/slides/slide5749.xml" ContentType="application/vnd.openxmlformats-officedocument.presentationml.slide+xml"/>
  <Override PartName="/ppt/slides/slide5748.xml" ContentType="application/vnd.openxmlformats-officedocument.presentationml.slide+xml"/>
  <Override PartName="/ppt/slides/slide5747.xml" ContentType="application/vnd.openxmlformats-officedocument.presentationml.slide+xml"/>
  <Override PartName="/ppt/slides/slide5736.xml" ContentType="application/vnd.openxmlformats-officedocument.presentationml.slide+xml"/>
  <Override PartName="/ppt/slides/slide5735.xml" ContentType="application/vnd.openxmlformats-officedocument.presentationml.slide+xml"/>
  <Override PartName="/ppt/slides/slide5734.xml" ContentType="application/vnd.openxmlformats-officedocument.presentationml.slide+xml"/>
  <Override PartName="/ppt/slides/slide5723.xml" ContentType="application/vnd.openxmlformats-officedocument.presentationml.slide+xml"/>
  <Override PartName="/ppt/slides/slide5722.xml" ContentType="application/vnd.openxmlformats-officedocument.presentationml.slide+xml"/>
  <Override PartName="/ppt/slides/slide5721.xml" ContentType="application/vnd.openxmlformats-officedocument.presentationml.slide+xml"/>
  <Override PartName="/ppt/slides/slide5720.xml" ContentType="application/vnd.openxmlformats-officedocument.presentationml.slide+xml"/>
  <Override PartName="/ppt/slides/slide5719.xml" ContentType="application/vnd.openxmlformats-officedocument.presentationml.slide+xml"/>
  <Override PartName="/ppt/slides/slide5718.xml" ContentType="application/vnd.openxmlformats-officedocument.presentationml.slide+xml"/>
  <Override PartName="/ppt/slides/slide5717.xml" ContentType="application/vnd.openxmlformats-officedocument.presentationml.slide+xml"/>
  <Override PartName="/ppt/slides/slide5724.xml" ContentType="application/vnd.openxmlformats-officedocument.presentationml.slide+xml"/>
  <Override PartName="/ppt/slides/slide5725.xml" ContentType="application/vnd.openxmlformats-officedocument.presentationml.slide+xml"/>
  <Override PartName="/ppt/slides/slide5726.xml" ContentType="application/vnd.openxmlformats-officedocument.presentationml.slide+xml"/>
  <Override PartName="/ppt/slides/slide5733.xml" ContentType="application/vnd.openxmlformats-officedocument.presentationml.slide+xml"/>
  <Override PartName="/ppt/slides/slide5732.xml" ContentType="application/vnd.openxmlformats-officedocument.presentationml.slide+xml"/>
  <Override PartName="/ppt/slides/slide5731.xml" ContentType="application/vnd.openxmlformats-officedocument.presentationml.slide+xml"/>
  <Override PartName="/ppt/slides/slide5730.xml" ContentType="application/vnd.openxmlformats-officedocument.presentationml.slide+xml"/>
  <Override PartName="/ppt/slides/slide5729.xml" ContentType="application/vnd.openxmlformats-officedocument.presentationml.slide+xml"/>
  <Override PartName="/ppt/slides/slide5728.xml" ContentType="application/vnd.openxmlformats-officedocument.presentationml.slide+xml"/>
  <Override PartName="/ppt/slides/slide5727.xml" ContentType="application/vnd.openxmlformats-officedocument.presentationml.slide+xml"/>
  <Override PartName="/ppt/slides/slide5836.xml" ContentType="application/vnd.openxmlformats-officedocument.presentationml.slide+xml"/>
  <Override PartName="/ppt/slides/slide5837.xml" ContentType="application/vnd.openxmlformats-officedocument.presentationml.slide+xml"/>
  <Override PartName="/ppt/slides/slide5838.xml" ContentType="application/vnd.openxmlformats-officedocument.presentationml.slide+xml"/>
  <Override PartName="/ppt/slides/slide5947.xml" ContentType="application/vnd.openxmlformats-officedocument.presentationml.slide+xml"/>
  <Override PartName="/ppt/slides/slide5946.xml" ContentType="application/vnd.openxmlformats-officedocument.presentationml.slide+xml"/>
  <Override PartName="/ppt/slides/slide5945.xml" ContentType="application/vnd.openxmlformats-officedocument.presentationml.slide+xml"/>
  <Override PartName="/ppt/slides/slide5944.xml" ContentType="application/vnd.openxmlformats-officedocument.presentationml.slide+xml"/>
  <Override PartName="/ppt/slides/slide5943.xml" ContentType="application/vnd.openxmlformats-officedocument.presentationml.slide+xml"/>
  <Override PartName="/ppt/slides/slide5942.xml" ContentType="application/vnd.openxmlformats-officedocument.presentationml.slide+xml"/>
  <Override PartName="/ppt/slides/slide5941.xml" ContentType="application/vnd.openxmlformats-officedocument.presentationml.slide+xml"/>
  <Override PartName="/ppt/slides/slide5940.xml" ContentType="application/vnd.openxmlformats-officedocument.presentationml.slide+xml"/>
  <Override PartName="/ppt/slides/slide5948.xml" ContentType="application/vnd.openxmlformats-officedocument.presentationml.slide+xml"/>
  <Override PartName="/ppt/slides/slide5949.xml" ContentType="application/vnd.openxmlformats-officedocument.presentationml.slide+xml"/>
  <Override PartName="/ppt/slides/slide5950.xml" ContentType="application/vnd.openxmlformats-officedocument.presentationml.slide+xml"/>
  <Override PartName="/ppt/slides/slide5957.xml" ContentType="application/vnd.openxmlformats-officedocument.presentationml.slide+xml"/>
  <Override PartName="/ppt/slides/slide5956.xml" ContentType="application/vnd.openxmlformats-officedocument.presentationml.slide+xml"/>
  <Override PartName="/ppt/slides/slide5955.xml" ContentType="application/vnd.openxmlformats-officedocument.presentationml.slide+xml"/>
  <Override PartName="/ppt/slides/slide5954.xml" ContentType="application/vnd.openxmlformats-officedocument.presentationml.slide+xml"/>
  <Override PartName="/ppt/slides/slide5953.xml" ContentType="application/vnd.openxmlformats-officedocument.presentationml.slide+xml"/>
  <Override PartName="/ppt/slides/slide5952.xml" ContentType="application/vnd.openxmlformats-officedocument.presentationml.slide+xml"/>
  <Override PartName="/ppt/slides/slide5951.xml" ContentType="application/vnd.openxmlformats-officedocument.presentationml.slide+xml"/>
  <Override PartName="/ppt/slides/slide5939.xml" ContentType="application/vnd.openxmlformats-officedocument.presentationml.slide+xml"/>
  <Override PartName="/ppt/slides/slide5938.xml" ContentType="application/vnd.openxmlformats-officedocument.presentationml.slide+xml"/>
  <Override PartName="/ppt/slides/slide5937.xml" ContentType="application/vnd.openxmlformats-officedocument.presentationml.slide+xml"/>
  <Override PartName="/ppt/slides/slide5926.xml" ContentType="application/vnd.openxmlformats-officedocument.presentationml.slide+xml"/>
  <Override PartName="/ppt/slides/slide5925.xml" ContentType="application/vnd.openxmlformats-officedocument.presentationml.slide+xml"/>
  <Override PartName="/ppt/slides/slide5924.xml" ContentType="application/vnd.openxmlformats-officedocument.presentationml.slide+xml"/>
  <Override PartName="/ppt/slides/slide5923.xml" ContentType="application/vnd.openxmlformats-officedocument.presentationml.slide+xml"/>
  <Override PartName="/ppt/slides/slide5922.xml" ContentType="application/vnd.openxmlformats-officedocument.presentationml.slide+xml"/>
  <Override PartName="/ppt/slides/slide5921.xml" ContentType="application/vnd.openxmlformats-officedocument.presentationml.slide+xml"/>
  <Override PartName="/ppt/slides/slide5920.xml" ContentType="application/vnd.openxmlformats-officedocument.presentationml.slide+xml"/>
  <Override PartName="/ppt/slides/slide5927.xml" ContentType="application/vnd.openxmlformats-officedocument.presentationml.slide+xml"/>
  <Override PartName="/ppt/slides/slide5928.xml" ContentType="application/vnd.openxmlformats-officedocument.presentationml.slide+xml"/>
  <Override PartName="/ppt/slides/slide5929.xml" ContentType="application/vnd.openxmlformats-officedocument.presentationml.slide+xml"/>
  <Override PartName="/ppt/slides/slide5936.xml" ContentType="application/vnd.openxmlformats-officedocument.presentationml.slide+xml"/>
  <Override PartName="/ppt/slides/slide5935.xml" ContentType="application/vnd.openxmlformats-officedocument.presentationml.slide+xml"/>
  <Override PartName="/ppt/slides/slide5934.xml" ContentType="application/vnd.openxmlformats-officedocument.presentationml.slide+xml"/>
  <Override PartName="/ppt/slides/slide5933.xml" ContentType="application/vnd.openxmlformats-officedocument.presentationml.slide+xml"/>
  <Override PartName="/ppt/slides/slide5932.xml" ContentType="application/vnd.openxmlformats-officedocument.presentationml.slide+xml"/>
  <Override PartName="/ppt/slides/slide5931.xml" ContentType="application/vnd.openxmlformats-officedocument.presentationml.slide+xml"/>
  <Override PartName="/ppt/slides/slide5930.xml" ContentType="application/vnd.openxmlformats-officedocument.presentationml.slide+xml"/>
  <Override PartName="/ppt/slides/slide5958.xml" ContentType="application/vnd.openxmlformats-officedocument.presentationml.slide+xml"/>
  <Override PartName="/ppt/slides/slide5959.xml" ContentType="application/vnd.openxmlformats-officedocument.presentationml.slide+xml"/>
  <Override PartName="/ppt/slides/slide5960.xml" ContentType="application/vnd.openxmlformats-officedocument.presentationml.slide+xml"/>
  <Override PartName="/ppt/slides/slide5988.xml" ContentType="application/vnd.openxmlformats-officedocument.presentationml.slide+xml"/>
  <Override PartName="/ppt/slides/slide5987.xml" ContentType="application/vnd.openxmlformats-officedocument.presentationml.slide+xml"/>
  <Override PartName="/ppt/slides/slide5986.xml" ContentType="application/vnd.openxmlformats-officedocument.presentationml.slide+xml"/>
  <Override PartName="/ppt/slides/slide5985.xml" ContentType="application/vnd.openxmlformats-officedocument.presentationml.slide+xml"/>
  <Override PartName="/ppt/slides/slide5984.xml" ContentType="application/vnd.openxmlformats-officedocument.presentationml.slide+xml"/>
  <Override PartName="/ppt/slides/slide5983.xml" ContentType="application/vnd.openxmlformats-officedocument.presentationml.slide+xml"/>
  <Override PartName="/ppt/slides/slide5982.xml" ContentType="application/vnd.openxmlformats-officedocument.presentationml.slide+xml"/>
  <Override PartName="/ppt/slides/slide5981.xml" ContentType="application/vnd.openxmlformats-officedocument.presentationml.slide+xml"/>
  <Override PartName="/ppt/slides/slide5989.xml" ContentType="application/vnd.openxmlformats-officedocument.presentationml.slide+xml"/>
  <Override PartName="/ppt/slides/slide5990.xml" ContentType="application/vnd.openxmlformats-officedocument.presentationml.slide+xml"/>
  <Override PartName="/ppt/slides/slide5991.xml" ContentType="application/vnd.openxmlformats-officedocument.presentationml.slide+xml"/>
  <Override PartName="/ppt/slides/slide5998.xml" ContentType="application/vnd.openxmlformats-officedocument.presentationml.slide+xml"/>
  <Override PartName="/ppt/slides/slide5997.xml" ContentType="application/vnd.openxmlformats-officedocument.presentationml.slide+xml"/>
  <Override PartName="/ppt/slides/slide5996.xml" ContentType="application/vnd.openxmlformats-officedocument.presentationml.slide+xml"/>
  <Override PartName="/ppt/slides/slide5995.xml" ContentType="application/vnd.openxmlformats-officedocument.presentationml.slide+xml"/>
  <Override PartName="/ppt/slides/slide5994.xml" ContentType="application/vnd.openxmlformats-officedocument.presentationml.slide+xml"/>
  <Override PartName="/ppt/slides/slide5993.xml" ContentType="application/vnd.openxmlformats-officedocument.presentationml.slide+xml"/>
  <Override PartName="/ppt/slides/slide5992.xml" ContentType="application/vnd.openxmlformats-officedocument.presentationml.slide+xml"/>
  <Override PartName="/ppt/slides/slide5980.xml" ContentType="application/vnd.openxmlformats-officedocument.presentationml.slide+xml"/>
  <Override PartName="/ppt/slides/slide5979.xml" ContentType="application/vnd.openxmlformats-officedocument.presentationml.slide+xml"/>
  <Override PartName="/ppt/slides/slide5978.xml" ContentType="application/vnd.openxmlformats-officedocument.presentationml.slide+xml"/>
  <Override PartName="/ppt/slides/slide5967.xml" ContentType="application/vnd.openxmlformats-officedocument.presentationml.slide+xml"/>
  <Override PartName="/ppt/slides/slide5966.xml" ContentType="application/vnd.openxmlformats-officedocument.presentationml.slide+xml"/>
  <Override PartName="/ppt/slides/slide5965.xml" ContentType="application/vnd.openxmlformats-officedocument.presentationml.slide+xml"/>
  <Override PartName="/ppt/slides/slide5964.xml" ContentType="application/vnd.openxmlformats-officedocument.presentationml.slide+xml"/>
  <Override PartName="/ppt/slides/slide5963.xml" ContentType="application/vnd.openxmlformats-officedocument.presentationml.slide+xml"/>
  <Override PartName="/ppt/slides/slide5962.xml" ContentType="application/vnd.openxmlformats-officedocument.presentationml.slide+xml"/>
  <Override PartName="/ppt/slides/slide5961.xml" ContentType="application/vnd.openxmlformats-officedocument.presentationml.slide+xml"/>
  <Override PartName="/ppt/slides/slide5968.xml" ContentType="application/vnd.openxmlformats-officedocument.presentationml.slide+xml"/>
  <Override PartName="/ppt/slides/slide5969.xml" ContentType="application/vnd.openxmlformats-officedocument.presentationml.slide+xml"/>
  <Override PartName="/ppt/slides/slide5970.xml" ContentType="application/vnd.openxmlformats-officedocument.presentationml.slide+xml"/>
  <Override PartName="/ppt/slides/slide5977.xml" ContentType="application/vnd.openxmlformats-officedocument.presentationml.slide+xml"/>
  <Override PartName="/ppt/slides/slide5976.xml" ContentType="application/vnd.openxmlformats-officedocument.presentationml.slide+xml"/>
  <Override PartName="/ppt/slides/slide5975.xml" ContentType="application/vnd.openxmlformats-officedocument.presentationml.slide+xml"/>
  <Override PartName="/ppt/slides/slide5974.xml" ContentType="application/vnd.openxmlformats-officedocument.presentationml.slide+xml"/>
  <Override PartName="/ppt/slides/slide5973.xml" ContentType="application/vnd.openxmlformats-officedocument.presentationml.slide+xml"/>
  <Override PartName="/ppt/slides/slide5972.xml" ContentType="application/vnd.openxmlformats-officedocument.presentationml.slide+xml"/>
  <Override PartName="/ppt/slides/slide5971.xml" ContentType="application/vnd.openxmlformats-officedocument.presentationml.slide+xml"/>
  <Override PartName="/ppt/slides/slide5919.xml" ContentType="application/vnd.openxmlformats-officedocument.presentationml.slide+xml"/>
  <Override PartName="/ppt/slides/slide5918.xml" ContentType="application/vnd.openxmlformats-officedocument.presentationml.slide+xml"/>
  <Override PartName="/ppt/slides/slide5917.xml" ContentType="application/vnd.openxmlformats-officedocument.presentationml.slide+xml"/>
  <Override PartName="/ppt/slides/slide5866.xml" ContentType="application/vnd.openxmlformats-officedocument.presentationml.slide+xml"/>
  <Override PartName="/ppt/slides/slide5865.xml" ContentType="application/vnd.openxmlformats-officedocument.presentationml.slide+xml"/>
  <Override PartName="/ppt/slides/slide5864.xml" ContentType="application/vnd.openxmlformats-officedocument.presentationml.slide+xml"/>
  <Override PartName="/ppt/slides/slide5863.xml" ContentType="application/vnd.openxmlformats-officedocument.presentationml.slide+xml"/>
  <Override PartName="/ppt/slides/slide5862.xml" ContentType="application/vnd.openxmlformats-officedocument.presentationml.slide+xml"/>
  <Override PartName="/ppt/slides/slide5861.xml" ContentType="application/vnd.openxmlformats-officedocument.presentationml.slide+xml"/>
  <Override PartName="/ppt/slides/slide5860.xml" ContentType="application/vnd.openxmlformats-officedocument.presentationml.slide+xml"/>
  <Override PartName="/ppt/slides/slide5859.xml" ContentType="application/vnd.openxmlformats-officedocument.presentationml.slide+xml"/>
  <Override PartName="/ppt/slides/slide5867.xml" ContentType="application/vnd.openxmlformats-officedocument.presentationml.slide+xml"/>
  <Override PartName="/ppt/slides/slide5868.xml" ContentType="application/vnd.openxmlformats-officedocument.presentationml.slide+xml"/>
  <Override PartName="/ppt/slides/slide5869.xml" ContentType="application/vnd.openxmlformats-officedocument.presentationml.slide+xml"/>
  <Override PartName="/ppt/slides/slide5876.xml" ContentType="application/vnd.openxmlformats-officedocument.presentationml.slide+xml"/>
  <Override PartName="/ppt/slides/slide5875.xml" ContentType="application/vnd.openxmlformats-officedocument.presentationml.slide+xml"/>
  <Override PartName="/ppt/slides/slide5874.xml" ContentType="application/vnd.openxmlformats-officedocument.presentationml.slide+xml"/>
  <Override PartName="/ppt/slides/slide5873.xml" ContentType="application/vnd.openxmlformats-officedocument.presentationml.slide+xml"/>
  <Override PartName="/ppt/slides/slide5872.xml" ContentType="application/vnd.openxmlformats-officedocument.presentationml.slide+xml"/>
  <Override PartName="/ppt/slides/slide5871.xml" ContentType="application/vnd.openxmlformats-officedocument.presentationml.slide+xml"/>
  <Override PartName="/ppt/slides/slide5870.xml" ContentType="application/vnd.openxmlformats-officedocument.presentationml.slide+xml"/>
  <Override PartName="/ppt/slides/slide5858.xml" ContentType="application/vnd.openxmlformats-officedocument.presentationml.slide+xml"/>
  <Override PartName="/ppt/slides/slide5857.xml" ContentType="application/vnd.openxmlformats-officedocument.presentationml.slide+xml"/>
  <Override PartName="/ppt/slides/slide5856.xml" ContentType="application/vnd.openxmlformats-officedocument.presentationml.slide+xml"/>
  <Override PartName="/ppt/slides/slide5845.xml" ContentType="application/vnd.openxmlformats-officedocument.presentationml.slide+xml"/>
  <Override PartName="/ppt/slides/slide5844.xml" ContentType="application/vnd.openxmlformats-officedocument.presentationml.slide+xml"/>
  <Override PartName="/ppt/slides/slide5843.xml" ContentType="application/vnd.openxmlformats-officedocument.presentationml.slide+xml"/>
  <Override PartName="/ppt/slides/slide5842.xml" ContentType="application/vnd.openxmlformats-officedocument.presentationml.slide+xml"/>
  <Override PartName="/ppt/slides/slide5841.xml" ContentType="application/vnd.openxmlformats-officedocument.presentationml.slide+xml"/>
  <Override PartName="/ppt/slides/slide5840.xml" ContentType="application/vnd.openxmlformats-officedocument.presentationml.slide+xml"/>
  <Override PartName="/ppt/slides/slide5839.xml" ContentType="application/vnd.openxmlformats-officedocument.presentationml.slide+xml"/>
  <Override PartName="/ppt/slides/slide5846.xml" ContentType="application/vnd.openxmlformats-officedocument.presentationml.slide+xml"/>
  <Override PartName="/ppt/slides/slide5847.xml" ContentType="application/vnd.openxmlformats-officedocument.presentationml.slide+xml"/>
  <Override PartName="/ppt/slides/slide5848.xml" ContentType="application/vnd.openxmlformats-officedocument.presentationml.slide+xml"/>
  <Override PartName="/ppt/slides/slide5855.xml" ContentType="application/vnd.openxmlformats-officedocument.presentationml.slide+xml"/>
  <Override PartName="/ppt/slides/slide5854.xml" ContentType="application/vnd.openxmlformats-officedocument.presentationml.slide+xml"/>
  <Override PartName="/ppt/slides/slide5853.xml" ContentType="application/vnd.openxmlformats-officedocument.presentationml.slide+xml"/>
  <Override PartName="/ppt/slides/slide5852.xml" ContentType="application/vnd.openxmlformats-officedocument.presentationml.slide+xml"/>
  <Override PartName="/ppt/slides/slide5851.xml" ContentType="application/vnd.openxmlformats-officedocument.presentationml.slide+xml"/>
  <Override PartName="/ppt/slides/slide5850.xml" ContentType="application/vnd.openxmlformats-officedocument.presentationml.slide+xml"/>
  <Override PartName="/ppt/slides/slide5849.xml" ContentType="application/vnd.openxmlformats-officedocument.presentationml.slide+xml"/>
  <Override PartName="/ppt/slides/slide5877.xml" ContentType="application/vnd.openxmlformats-officedocument.presentationml.slide+xml"/>
  <Override PartName="/ppt/slides/slide5878.xml" ContentType="application/vnd.openxmlformats-officedocument.presentationml.slide+xml"/>
  <Override PartName="/ppt/slides/slide5879.xml" ContentType="application/vnd.openxmlformats-officedocument.presentationml.slide+xml"/>
  <Override PartName="/ppt/slides/slide5906.xml" ContentType="application/vnd.openxmlformats-officedocument.presentationml.slide+xml"/>
  <Override PartName="/ppt/slides/slide5905.xml" ContentType="application/vnd.openxmlformats-officedocument.presentationml.slide+xml"/>
  <Override PartName="/ppt/slides/slide5904.xml" ContentType="application/vnd.openxmlformats-officedocument.presentationml.slide+xml"/>
  <Override PartName="/ppt/slides/slide5903.xml" ContentType="application/vnd.openxmlformats-officedocument.presentationml.slide+xml"/>
  <Override PartName="/ppt/slides/slide5902.xml" ContentType="application/vnd.openxmlformats-officedocument.presentationml.slide+xml"/>
  <Override PartName="/ppt/slides/slide5901.xml" ContentType="application/vnd.openxmlformats-officedocument.presentationml.slide+xml"/>
  <Override PartName="/ppt/slides/slide5900.xml" ContentType="application/vnd.openxmlformats-officedocument.presentationml.slide+xml"/>
  <Override PartName="/ppt/slides/slide5907.xml" ContentType="application/vnd.openxmlformats-officedocument.presentationml.slide+xml"/>
  <Override PartName="/ppt/slides/slide5908.xml" ContentType="application/vnd.openxmlformats-officedocument.presentationml.slide+xml"/>
  <Override PartName="/ppt/slides/slide5909.xml" ContentType="application/vnd.openxmlformats-officedocument.presentationml.slide+xml"/>
  <Override PartName="/ppt/slides/slide5916.xml" ContentType="application/vnd.openxmlformats-officedocument.presentationml.slide+xml"/>
  <Override PartName="/ppt/slides/slide5915.xml" ContentType="application/vnd.openxmlformats-officedocument.presentationml.slide+xml"/>
  <Override PartName="/ppt/slides/slide5914.xml" ContentType="application/vnd.openxmlformats-officedocument.presentationml.slide+xml"/>
  <Override PartName="/ppt/slides/slide5913.xml" ContentType="application/vnd.openxmlformats-officedocument.presentationml.slide+xml"/>
  <Override PartName="/ppt/slides/slide5912.xml" ContentType="application/vnd.openxmlformats-officedocument.presentationml.slide+xml"/>
  <Override PartName="/ppt/slides/slide5911.xml" ContentType="application/vnd.openxmlformats-officedocument.presentationml.slide+xml"/>
  <Override PartName="/ppt/slides/slide5910.xml" ContentType="application/vnd.openxmlformats-officedocument.presentationml.slide+xml"/>
  <Override PartName="/ppt/slides/slide5899.xml" ContentType="application/vnd.openxmlformats-officedocument.presentationml.slide+xml"/>
  <Override PartName="/ppt/slides/slide5898.xml" ContentType="application/vnd.openxmlformats-officedocument.presentationml.slide+xml"/>
  <Override PartName="/ppt/slides/slide5897.xml" ContentType="application/vnd.openxmlformats-officedocument.presentationml.slide+xml"/>
  <Override PartName="/ppt/slides/slide5886.xml" ContentType="application/vnd.openxmlformats-officedocument.presentationml.slide+xml"/>
  <Override PartName="/ppt/slides/slide5885.xml" ContentType="application/vnd.openxmlformats-officedocument.presentationml.slide+xml"/>
  <Override PartName="/ppt/slides/slide5884.xml" ContentType="application/vnd.openxmlformats-officedocument.presentationml.slide+xml"/>
  <Override PartName="/ppt/slides/slide5883.xml" ContentType="application/vnd.openxmlformats-officedocument.presentationml.slide+xml"/>
  <Override PartName="/ppt/slides/slide5882.xml" ContentType="application/vnd.openxmlformats-officedocument.presentationml.slide+xml"/>
  <Override PartName="/ppt/slides/slide5881.xml" ContentType="application/vnd.openxmlformats-officedocument.presentationml.slide+xml"/>
  <Override PartName="/ppt/slides/slide5880.xml" ContentType="application/vnd.openxmlformats-officedocument.presentationml.slide+xml"/>
  <Override PartName="/ppt/slides/slide5887.xml" ContentType="application/vnd.openxmlformats-officedocument.presentationml.slide+xml"/>
  <Override PartName="/ppt/slides/slide5888.xml" ContentType="application/vnd.openxmlformats-officedocument.presentationml.slide+xml"/>
  <Override PartName="/ppt/slides/slide5889.xml" ContentType="application/vnd.openxmlformats-officedocument.presentationml.slide+xml"/>
  <Override PartName="/ppt/slides/slide5896.xml" ContentType="application/vnd.openxmlformats-officedocument.presentationml.slide+xml"/>
  <Override PartName="/ppt/slides/slide5895.xml" ContentType="application/vnd.openxmlformats-officedocument.presentationml.slide+xml"/>
  <Override PartName="/ppt/slides/slide5894.xml" ContentType="application/vnd.openxmlformats-officedocument.presentationml.slide+xml"/>
  <Override PartName="/ppt/slides/slide5893.xml" ContentType="application/vnd.openxmlformats-officedocument.presentationml.slide+xml"/>
  <Override PartName="/ppt/slides/slide5892.xml" ContentType="application/vnd.openxmlformats-officedocument.presentationml.slide+xml"/>
  <Override PartName="/ppt/slides/slide5891.xml" ContentType="application/vnd.openxmlformats-officedocument.presentationml.slide+xml"/>
  <Override PartName="/ppt/slides/slide5890.xml" ContentType="application/vnd.openxmlformats-officedocument.presentationml.slide+xml"/>
  <Override PartName="/ppt/slides/slide5023.xml" ContentType="application/vnd.openxmlformats-officedocument.presentationml.slide+xml"/>
  <Override PartName="/ppt/slides/slide5569.xml" ContentType="application/vnd.openxmlformats-officedocument.presentationml.slide+xml"/>
  <Override PartName="/ppt/slides/slide5021.xml" ContentType="application/vnd.openxmlformats-officedocument.presentationml.slide+xml"/>
  <Override PartName="/ppt/slides/slide4154.xml" ContentType="application/vnd.openxmlformats-officedocument.presentationml.slide+xml"/>
  <Override PartName="/ppt/slides/slide4153.xml" ContentType="application/vnd.openxmlformats-officedocument.presentationml.slide+xml"/>
  <Override PartName="/ppt/slides/slide4152.xml" ContentType="application/vnd.openxmlformats-officedocument.presentationml.slide+xml"/>
  <Override PartName="/ppt/slides/slide4151.xml" ContentType="application/vnd.openxmlformats-officedocument.presentationml.slide+xml"/>
  <Override PartName="/ppt/slides/slide4150.xml" ContentType="application/vnd.openxmlformats-officedocument.presentationml.slide+xml"/>
  <Override PartName="/ppt/slides/slide4149.xml" ContentType="application/vnd.openxmlformats-officedocument.presentationml.slide+xml"/>
  <Override PartName="/ppt/slides/slide4148.xml" ContentType="application/vnd.openxmlformats-officedocument.presentationml.slide+xml"/>
  <Override PartName="/ppt/slides/slide4147.xml" ContentType="application/vnd.openxmlformats-officedocument.presentationml.slide+xml"/>
  <Override PartName="/ppt/slides/slide4155.xml" ContentType="application/vnd.openxmlformats-officedocument.presentationml.slide+xml"/>
  <Override PartName="/ppt/slides/slide4156.xml" ContentType="application/vnd.openxmlformats-officedocument.presentationml.slide+xml"/>
  <Override PartName="/ppt/slides/slide4157.xml" ContentType="application/vnd.openxmlformats-officedocument.presentationml.slide+xml"/>
  <Override PartName="/ppt/slides/slide4164.xml" ContentType="application/vnd.openxmlformats-officedocument.presentationml.slide+xml"/>
  <Override PartName="/ppt/slides/slide4163.xml" ContentType="application/vnd.openxmlformats-officedocument.presentationml.slide+xml"/>
  <Override PartName="/ppt/slides/slide4162.xml" ContentType="application/vnd.openxmlformats-officedocument.presentationml.slide+xml"/>
  <Override PartName="/ppt/slides/slide4161.xml" ContentType="application/vnd.openxmlformats-officedocument.presentationml.slide+xml"/>
  <Override PartName="/ppt/slides/slide4160.xml" ContentType="application/vnd.openxmlformats-officedocument.presentationml.slide+xml"/>
  <Override PartName="/ppt/slides/slide4159.xml" ContentType="application/vnd.openxmlformats-officedocument.presentationml.slide+xml"/>
  <Override PartName="/ppt/slides/slide4158.xml" ContentType="application/vnd.openxmlformats-officedocument.presentationml.slide+xml"/>
  <Override PartName="/ppt/slides/slide4146.xml" ContentType="application/vnd.openxmlformats-officedocument.presentationml.slide+xml"/>
  <Override PartName="/ppt/slides/slide4145.xml" ContentType="application/vnd.openxmlformats-officedocument.presentationml.slide+xml"/>
  <Override PartName="/ppt/slides/slide4144.xml" ContentType="application/vnd.openxmlformats-officedocument.presentationml.slide+xml"/>
  <Override PartName="/ppt/slides/slide4133.xml" ContentType="application/vnd.openxmlformats-officedocument.presentationml.slide+xml"/>
  <Override PartName="/ppt/slides/slide4132.xml" ContentType="application/vnd.openxmlformats-officedocument.presentationml.slide+xml"/>
  <Override PartName="/ppt/slides/slide4131.xml" ContentType="application/vnd.openxmlformats-officedocument.presentationml.slide+xml"/>
  <Override PartName="/ppt/slides/slide4130.xml" ContentType="application/vnd.openxmlformats-officedocument.presentationml.slide+xml"/>
  <Override PartName="/ppt/slides/slide4129.xml" ContentType="application/vnd.openxmlformats-officedocument.presentationml.slide+xml"/>
  <Override PartName="/ppt/slides/slide4128.xml" ContentType="application/vnd.openxmlformats-officedocument.presentationml.slide+xml"/>
  <Override PartName="/ppt/slides/slide4127.xml" ContentType="application/vnd.openxmlformats-officedocument.presentationml.slide+xml"/>
  <Override PartName="/ppt/slides/slide4134.xml" ContentType="application/vnd.openxmlformats-officedocument.presentationml.slide+xml"/>
  <Override PartName="/ppt/slides/slide4135.xml" ContentType="application/vnd.openxmlformats-officedocument.presentationml.slide+xml"/>
  <Override PartName="/ppt/slides/slide4136.xml" ContentType="application/vnd.openxmlformats-officedocument.presentationml.slide+xml"/>
  <Override PartName="/ppt/slides/slide4143.xml" ContentType="application/vnd.openxmlformats-officedocument.presentationml.slide+xml"/>
  <Override PartName="/ppt/slides/slide4142.xml" ContentType="application/vnd.openxmlformats-officedocument.presentationml.slide+xml"/>
  <Override PartName="/ppt/slides/slide4141.xml" ContentType="application/vnd.openxmlformats-officedocument.presentationml.slide+xml"/>
  <Override PartName="/ppt/slides/slide4140.xml" ContentType="application/vnd.openxmlformats-officedocument.presentationml.slide+xml"/>
  <Override PartName="/ppt/slides/slide4139.xml" ContentType="application/vnd.openxmlformats-officedocument.presentationml.slide+xml"/>
  <Override PartName="/ppt/slides/slide4138.xml" ContentType="application/vnd.openxmlformats-officedocument.presentationml.slide+xml"/>
  <Override PartName="/ppt/slides/slide4137.xml" ContentType="application/vnd.openxmlformats-officedocument.presentationml.slide+xml"/>
  <Override PartName="/ppt/slides/slide4165.xml" ContentType="application/vnd.openxmlformats-officedocument.presentationml.slide+xml"/>
  <Override PartName="/ppt/slides/slide4166.xml" ContentType="application/vnd.openxmlformats-officedocument.presentationml.slide+xml"/>
  <Override PartName="/ppt/slides/slide4167.xml" ContentType="application/vnd.openxmlformats-officedocument.presentationml.slide+xml"/>
  <Override PartName="/ppt/slides/slide4195.xml" ContentType="application/vnd.openxmlformats-officedocument.presentationml.slide+xml"/>
  <Override PartName="/ppt/slides/slide4194.xml" ContentType="application/vnd.openxmlformats-officedocument.presentationml.slide+xml"/>
  <Override PartName="/ppt/slides/slide4193.xml" ContentType="application/vnd.openxmlformats-officedocument.presentationml.slide+xml"/>
  <Override PartName="/ppt/slides/slide4192.xml" ContentType="application/vnd.openxmlformats-officedocument.presentationml.slide+xml"/>
  <Override PartName="/ppt/slides/slide4191.xml" ContentType="application/vnd.openxmlformats-officedocument.presentationml.slide+xml"/>
  <Override PartName="/ppt/slides/slide4190.xml" ContentType="application/vnd.openxmlformats-officedocument.presentationml.slide+xml"/>
  <Override PartName="/ppt/slides/slide4189.xml" ContentType="application/vnd.openxmlformats-officedocument.presentationml.slide+xml"/>
  <Override PartName="/ppt/slides/slide4188.xml" ContentType="application/vnd.openxmlformats-officedocument.presentationml.slide+xml"/>
  <Override PartName="/ppt/slides/slide4196.xml" ContentType="application/vnd.openxmlformats-officedocument.presentationml.slide+xml"/>
  <Override PartName="/ppt/slides/slide4197.xml" ContentType="application/vnd.openxmlformats-officedocument.presentationml.slide+xml"/>
  <Override PartName="/ppt/slides/slide4198.xml" ContentType="application/vnd.openxmlformats-officedocument.presentationml.slide+xml"/>
  <Override PartName="/ppt/slides/slide4205.xml" ContentType="application/vnd.openxmlformats-officedocument.presentationml.slide+xml"/>
  <Override PartName="/ppt/slides/slide4204.xml" ContentType="application/vnd.openxmlformats-officedocument.presentationml.slide+xml"/>
  <Override PartName="/ppt/slides/slide4203.xml" ContentType="application/vnd.openxmlformats-officedocument.presentationml.slide+xml"/>
  <Override PartName="/ppt/slides/slide4202.xml" ContentType="application/vnd.openxmlformats-officedocument.presentationml.slide+xml"/>
  <Override PartName="/ppt/slides/slide4201.xml" ContentType="application/vnd.openxmlformats-officedocument.presentationml.slide+xml"/>
  <Override PartName="/ppt/slides/slide4200.xml" ContentType="application/vnd.openxmlformats-officedocument.presentationml.slide+xml"/>
  <Override PartName="/ppt/slides/slide4199.xml" ContentType="application/vnd.openxmlformats-officedocument.presentationml.slide+xml"/>
  <Override PartName="/ppt/slides/slide4187.xml" ContentType="application/vnd.openxmlformats-officedocument.presentationml.slide+xml"/>
  <Override PartName="/ppt/slides/slide4186.xml" ContentType="application/vnd.openxmlformats-officedocument.presentationml.slide+xml"/>
  <Override PartName="/ppt/slides/slide4185.xml" ContentType="application/vnd.openxmlformats-officedocument.presentationml.slide+xml"/>
  <Override PartName="/ppt/slides/slide4174.xml" ContentType="application/vnd.openxmlformats-officedocument.presentationml.slide+xml"/>
  <Override PartName="/ppt/slides/slide4173.xml" ContentType="application/vnd.openxmlformats-officedocument.presentationml.slide+xml"/>
  <Override PartName="/ppt/slides/slide4172.xml" ContentType="application/vnd.openxmlformats-officedocument.presentationml.slide+xml"/>
  <Override PartName="/ppt/slides/slide4171.xml" ContentType="application/vnd.openxmlformats-officedocument.presentationml.slide+xml"/>
  <Override PartName="/ppt/slides/slide4170.xml" ContentType="application/vnd.openxmlformats-officedocument.presentationml.slide+xml"/>
  <Override PartName="/ppt/slides/slide4169.xml" ContentType="application/vnd.openxmlformats-officedocument.presentationml.slide+xml"/>
  <Override PartName="/ppt/slides/slide4168.xml" ContentType="application/vnd.openxmlformats-officedocument.presentationml.slide+xml"/>
  <Override PartName="/ppt/slides/slide4175.xml" ContentType="application/vnd.openxmlformats-officedocument.presentationml.slide+xml"/>
  <Override PartName="/ppt/slides/slide4176.xml" ContentType="application/vnd.openxmlformats-officedocument.presentationml.slide+xml"/>
  <Override PartName="/ppt/slides/slide4177.xml" ContentType="application/vnd.openxmlformats-officedocument.presentationml.slide+xml"/>
  <Override PartName="/ppt/slides/slide4184.xml" ContentType="application/vnd.openxmlformats-officedocument.presentationml.slide+xml"/>
  <Override PartName="/ppt/slides/slide4183.xml" ContentType="application/vnd.openxmlformats-officedocument.presentationml.slide+xml"/>
  <Override PartName="/ppt/slides/slide4182.xml" ContentType="application/vnd.openxmlformats-officedocument.presentationml.slide+xml"/>
  <Override PartName="/ppt/slides/slide4181.xml" ContentType="application/vnd.openxmlformats-officedocument.presentationml.slide+xml"/>
  <Override PartName="/ppt/slides/slide4180.xml" ContentType="application/vnd.openxmlformats-officedocument.presentationml.slide+xml"/>
  <Override PartName="/ppt/slides/slide4179.xml" ContentType="application/vnd.openxmlformats-officedocument.presentationml.slide+xml"/>
  <Override PartName="/ppt/slides/slide4178.xml" ContentType="application/vnd.openxmlformats-officedocument.presentationml.slide+xml"/>
  <Override PartName="/ppt/slides/slide4126.xml" ContentType="application/vnd.openxmlformats-officedocument.presentationml.slide+xml"/>
  <Override PartName="/ppt/slides/slide4125.xml" ContentType="application/vnd.openxmlformats-officedocument.presentationml.slide+xml"/>
  <Override PartName="/ppt/slides/slide4124.xml" ContentType="application/vnd.openxmlformats-officedocument.presentationml.slide+xml"/>
  <Override PartName="/ppt/slides/slide4073.xml" ContentType="application/vnd.openxmlformats-officedocument.presentationml.slide+xml"/>
  <Override PartName="/ppt/slides/slide4072.xml" ContentType="application/vnd.openxmlformats-officedocument.presentationml.slide+xml"/>
  <Override PartName="/ppt/slides/slide4071.xml" ContentType="application/vnd.openxmlformats-officedocument.presentationml.slide+xml"/>
  <Override PartName="/ppt/slides/slide4070.xml" ContentType="application/vnd.openxmlformats-officedocument.presentationml.slide+xml"/>
  <Override PartName="/ppt/slides/slide4069.xml" ContentType="application/vnd.openxmlformats-officedocument.presentationml.slide+xml"/>
  <Override PartName="/ppt/slides/slide4068.xml" ContentType="application/vnd.openxmlformats-officedocument.presentationml.slide+xml"/>
  <Override PartName="/ppt/slides/slide4067.xml" ContentType="application/vnd.openxmlformats-officedocument.presentationml.slide+xml"/>
  <Override PartName="/ppt/slides/slide4066.xml" ContentType="application/vnd.openxmlformats-officedocument.presentationml.slide+xml"/>
  <Override PartName="/ppt/slides/slide4074.xml" ContentType="application/vnd.openxmlformats-officedocument.presentationml.slide+xml"/>
  <Override PartName="/ppt/slides/slide4075.xml" ContentType="application/vnd.openxmlformats-officedocument.presentationml.slide+xml"/>
  <Override PartName="/ppt/slides/slide4076.xml" ContentType="application/vnd.openxmlformats-officedocument.presentationml.slide+xml"/>
  <Override PartName="/ppt/slides/slide4083.xml" ContentType="application/vnd.openxmlformats-officedocument.presentationml.slide+xml"/>
  <Override PartName="/ppt/slides/slide4082.xml" ContentType="application/vnd.openxmlformats-officedocument.presentationml.slide+xml"/>
  <Override PartName="/ppt/slides/slide4081.xml" ContentType="application/vnd.openxmlformats-officedocument.presentationml.slide+xml"/>
  <Override PartName="/ppt/slides/slide4080.xml" ContentType="application/vnd.openxmlformats-officedocument.presentationml.slide+xml"/>
  <Override PartName="/ppt/slides/slide4079.xml" ContentType="application/vnd.openxmlformats-officedocument.presentationml.slide+xml"/>
  <Override PartName="/ppt/slides/slide4078.xml" ContentType="application/vnd.openxmlformats-officedocument.presentationml.slide+xml"/>
  <Override PartName="/ppt/slides/slide4077.xml" ContentType="application/vnd.openxmlformats-officedocument.presentationml.slide+xml"/>
  <Override PartName="/ppt/slides/slide4065.xml" ContentType="application/vnd.openxmlformats-officedocument.presentationml.slide+xml"/>
  <Override PartName="/ppt/slides/slide4064.xml" ContentType="application/vnd.openxmlformats-officedocument.presentationml.slide+xml"/>
  <Override PartName="/ppt/slides/slide4063.xml" ContentType="application/vnd.openxmlformats-officedocument.presentationml.slide+xml"/>
  <Override PartName="/ppt/slides/slide4052.xml" ContentType="application/vnd.openxmlformats-officedocument.presentationml.slide+xml"/>
  <Override PartName="/ppt/slides/slide4051.xml" ContentType="application/vnd.openxmlformats-officedocument.presentationml.slide+xml"/>
  <Override PartName="/ppt/slides/slide4050.xml" ContentType="application/vnd.openxmlformats-officedocument.presentationml.slide+xml"/>
  <Override PartName="/ppt/slides/slide4049.xml" ContentType="application/vnd.openxmlformats-officedocument.presentationml.slide+xml"/>
  <Override PartName="/ppt/slides/slide4048.xml" ContentType="application/vnd.openxmlformats-officedocument.presentationml.slide+xml"/>
  <Override PartName="/ppt/slides/slide4047.xml" ContentType="application/vnd.openxmlformats-officedocument.presentationml.slide+xml"/>
  <Override PartName="/ppt/slides/slide4046.xml" ContentType="application/vnd.openxmlformats-officedocument.presentationml.slide+xml"/>
  <Override PartName="/ppt/slides/slide4053.xml" ContentType="application/vnd.openxmlformats-officedocument.presentationml.slide+xml"/>
  <Override PartName="/ppt/slides/slide4054.xml" ContentType="application/vnd.openxmlformats-officedocument.presentationml.slide+xml"/>
  <Override PartName="/ppt/slides/slide4055.xml" ContentType="application/vnd.openxmlformats-officedocument.presentationml.slide+xml"/>
  <Override PartName="/ppt/slides/slide4062.xml" ContentType="application/vnd.openxmlformats-officedocument.presentationml.slide+xml"/>
  <Override PartName="/ppt/slides/slide4061.xml" ContentType="application/vnd.openxmlformats-officedocument.presentationml.slide+xml"/>
  <Override PartName="/ppt/slides/slide4060.xml" ContentType="application/vnd.openxmlformats-officedocument.presentationml.slide+xml"/>
  <Override PartName="/ppt/slides/slide4059.xml" ContentType="application/vnd.openxmlformats-officedocument.presentationml.slide+xml"/>
  <Override PartName="/ppt/slides/slide4058.xml" ContentType="application/vnd.openxmlformats-officedocument.presentationml.slide+xml"/>
  <Override PartName="/ppt/slides/slide4057.xml" ContentType="application/vnd.openxmlformats-officedocument.presentationml.slide+xml"/>
  <Override PartName="/ppt/slides/slide4056.xml" ContentType="application/vnd.openxmlformats-officedocument.presentationml.slide+xml"/>
  <Override PartName="/ppt/slides/slide4084.xml" ContentType="application/vnd.openxmlformats-officedocument.presentationml.slide+xml"/>
  <Override PartName="/ppt/slides/slide4085.xml" ContentType="application/vnd.openxmlformats-officedocument.presentationml.slide+xml"/>
  <Override PartName="/ppt/slides/slide4086.xml" ContentType="application/vnd.openxmlformats-officedocument.presentationml.slide+xml"/>
  <Override PartName="/ppt/slides/slide4113.xml" ContentType="application/vnd.openxmlformats-officedocument.presentationml.slide+xml"/>
  <Override PartName="/ppt/slides/slide4112.xml" ContentType="application/vnd.openxmlformats-officedocument.presentationml.slide+xml"/>
  <Override PartName="/ppt/slides/slide4111.xml" ContentType="application/vnd.openxmlformats-officedocument.presentationml.slide+xml"/>
  <Override PartName="/ppt/slides/slide4110.xml" ContentType="application/vnd.openxmlformats-officedocument.presentationml.slide+xml"/>
  <Override PartName="/ppt/slides/slide4109.xml" ContentType="application/vnd.openxmlformats-officedocument.presentationml.slide+xml"/>
  <Override PartName="/ppt/slides/slide4108.xml" ContentType="application/vnd.openxmlformats-officedocument.presentationml.slide+xml"/>
  <Override PartName="/ppt/slides/slide4107.xml" ContentType="application/vnd.openxmlformats-officedocument.presentationml.slide+xml"/>
  <Override PartName="/ppt/slides/slide4114.xml" ContentType="application/vnd.openxmlformats-officedocument.presentationml.slide+xml"/>
  <Override PartName="/ppt/slides/slide4115.xml" ContentType="application/vnd.openxmlformats-officedocument.presentationml.slide+xml"/>
  <Override PartName="/ppt/slides/slide4116.xml" ContentType="application/vnd.openxmlformats-officedocument.presentationml.slide+xml"/>
  <Override PartName="/ppt/slides/slide4123.xml" ContentType="application/vnd.openxmlformats-officedocument.presentationml.slide+xml"/>
  <Override PartName="/ppt/slides/slide4122.xml" ContentType="application/vnd.openxmlformats-officedocument.presentationml.slide+xml"/>
  <Override PartName="/ppt/slides/slide4121.xml" ContentType="application/vnd.openxmlformats-officedocument.presentationml.slide+xml"/>
  <Override PartName="/ppt/slides/slide4120.xml" ContentType="application/vnd.openxmlformats-officedocument.presentationml.slide+xml"/>
  <Override PartName="/ppt/slides/slide4119.xml" ContentType="application/vnd.openxmlformats-officedocument.presentationml.slide+xml"/>
  <Override PartName="/ppt/slides/slide4118.xml" ContentType="application/vnd.openxmlformats-officedocument.presentationml.slide+xml"/>
  <Override PartName="/ppt/slides/slide4117.xml" ContentType="application/vnd.openxmlformats-officedocument.presentationml.slide+xml"/>
  <Override PartName="/ppt/slides/slide4106.xml" ContentType="application/vnd.openxmlformats-officedocument.presentationml.slide+xml"/>
  <Override PartName="/ppt/slides/slide4105.xml" ContentType="application/vnd.openxmlformats-officedocument.presentationml.slide+xml"/>
  <Override PartName="/ppt/slides/slide4104.xml" ContentType="application/vnd.openxmlformats-officedocument.presentationml.slide+xml"/>
  <Override PartName="/ppt/slides/slide4093.xml" ContentType="application/vnd.openxmlformats-officedocument.presentationml.slide+xml"/>
  <Override PartName="/ppt/slides/slide4092.xml" ContentType="application/vnd.openxmlformats-officedocument.presentationml.slide+xml"/>
  <Override PartName="/ppt/slides/slide4091.xml" ContentType="application/vnd.openxmlformats-officedocument.presentationml.slide+xml"/>
  <Override PartName="/ppt/slides/slide4090.xml" ContentType="application/vnd.openxmlformats-officedocument.presentationml.slide+xml"/>
  <Override PartName="/ppt/slides/slide4089.xml" ContentType="application/vnd.openxmlformats-officedocument.presentationml.slide+xml"/>
  <Override PartName="/ppt/slides/slide4088.xml" ContentType="application/vnd.openxmlformats-officedocument.presentationml.slide+xml"/>
  <Override PartName="/ppt/slides/slide4087.xml" ContentType="application/vnd.openxmlformats-officedocument.presentationml.slide+xml"/>
  <Override PartName="/ppt/slides/slide4094.xml" ContentType="application/vnd.openxmlformats-officedocument.presentationml.slide+xml"/>
  <Override PartName="/ppt/slides/slide4095.xml" ContentType="application/vnd.openxmlformats-officedocument.presentationml.slide+xml"/>
  <Override PartName="/ppt/slides/slide4096.xml" ContentType="application/vnd.openxmlformats-officedocument.presentationml.slide+xml"/>
  <Override PartName="/ppt/slides/slide4103.xml" ContentType="application/vnd.openxmlformats-officedocument.presentationml.slide+xml"/>
  <Override PartName="/ppt/slides/slide4102.xml" ContentType="application/vnd.openxmlformats-officedocument.presentationml.slide+xml"/>
  <Override PartName="/ppt/slides/slide4101.xml" ContentType="application/vnd.openxmlformats-officedocument.presentationml.slide+xml"/>
  <Override PartName="/ppt/slides/slide4100.xml" ContentType="application/vnd.openxmlformats-officedocument.presentationml.slide+xml"/>
  <Override PartName="/ppt/slides/slide4099.xml" ContentType="application/vnd.openxmlformats-officedocument.presentationml.slide+xml"/>
  <Override PartName="/ppt/slides/slide4098.xml" ContentType="application/vnd.openxmlformats-officedocument.presentationml.slide+xml"/>
  <Override PartName="/ppt/slides/slide4097.xml" ContentType="application/vnd.openxmlformats-officedocument.presentationml.slide+xml"/>
  <Override PartName="/ppt/slides/slide4206.xml" ContentType="application/vnd.openxmlformats-officedocument.presentationml.slide+xml"/>
  <Override PartName="/ppt/slides/slide4207.xml" ContentType="application/vnd.openxmlformats-officedocument.presentationml.slide+xml"/>
  <Override PartName="/ppt/slides/slide4208.xml" ContentType="application/vnd.openxmlformats-officedocument.presentationml.slide+xml"/>
  <Override PartName="/ppt/slides/slide4317.xml" ContentType="application/vnd.openxmlformats-officedocument.presentationml.slide+xml"/>
  <Override PartName="/ppt/slides/slide4316.xml" ContentType="application/vnd.openxmlformats-officedocument.presentationml.slide+xml"/>
  <Override PartName="/ppt/slides/slide4315.xml" ContentType="application/vnd.openxmlformats-officedocument.presentationml.slide+xml"/>
  <Override PartName="/ppt/slides/slide4314.xml" ContentType="application/vnd.openxmlformats-officedocument.presentationml.slide+xml"/>
  <Override PartName="/ppt/slides/slide4313.xml" ContentType="application/vnd.openxmlformats-officedocument.presentationml.slide+xml"/>
  <Override PartName="/ppt/slides/slide4312.xml" ContentType="application/vnd.openxmlformats-officedocument.presentationml.slide+xml"/>
  <Override PartName="/ppt/slides/slide4311.xml" ContentType="application/vnd.openxmlformats-officedocument.presentationml.slide+xml"/>
  <Override PartName="/ppt/slides/slide4310.xml" ContentType="application/vnd.openxmlformats-officedocument.presentationml.slide+xml"/>
  <Override PartName="/ppt/slides/slide4318.xml" ContentType="application/vnd.openxmlformats-officedocument.presentationml.slide+xml"/>
  <Override PartName="/ppt/slides/slide4319.xml" ContentType="application/vnd.openxmlformats-officedocument.presentationml.slide+xml"/>
  <Override PartName="/ppt/slides/slide4320.xml" ContentType="application/vnd.openxmlformats-officedocument.presentationml.slide+xml"/>
  <Override PartName="/ppt/slides/slide4327.xml" ContentType="application/vnd.openxmlformats-officedocument.presentationml.slide+xml"/>
  <Override PartName="/ppt/slides/slide4326.xml" ContentType="application/vnd.openxmlformats-officedocument.presentationml.slide+xml"/>
  <Override PartName="/ppt/slides/slide4325.xml" ContentType="application/vnd.openxmlformats-officedocument.presentationml.slide+xml"/>
  <Override PartName="/ppt/slides/slide4324.xml" ContentType="application/vnd.openxmlformats-officedocument.presentationml.slide+xml"/>
  <Override PartName="/ppt/slides/slide4323.xml" ContentType="application/vnd.openxmlformats-officedocument.presentationml.slide+xml"/>
  <Override PartName="/ppt/slides/slide4322.xml" ContentType="application/vnd.openxmlformats-officedocument.presentationml.slide+xml"/>
  <Override PartName="/ppt/slides/slide4321.xml" ContentType="application/vnd.openxmlformats-officedocument.presentationml.slide+xml"/>
  <Override PartName="/ppt/slides/slide4309.xml" ContentType="application/vnd.openxmlformats-officedocument.presentationml.slide+xml"/>
  <Override PartName="/ppt/slides/slide4308.xml" ContentType="application/vnd.openxmlformats-officedocument.presentationml.slide+xml"/>
  <Override PartName="/ppt/slides/slide4307.xml" ContentType="application/vnd.openxmlformats-officedocument.presentationml.slide+xml"/>
  <Override PartName="/ppt/slides/slide4296.xml" ContentType="application/vnd.openxmlformats-officedocument.presentationml.slide+xml"/>
  <Override PartName="/ppt/slides/slide4295.xml" ContentType="application/vnd.openxmlformats-officedocument.presentationml.slide+xml"/>
  <Override PartName="/ppt/slides/slide4294.xml" ContentType="application/vnd.openxmlformats-officedocument.presentationml.slide+xml"/>
  <Override PartName="/ppt/slides/slide4293.xml" ContentType="application/vnd.openxmlformats-officedocument.presentationml.slide+xml"/>
  <Override PartName="/ppt/slides/slide4292.xml" ContentType="application/vnd.openxmlformats-officedocument.presentationml.slide+xml"/>
  <Override PartName="/ppt/slides/slide4291.xml" ContentType="application/vnd.openxmlformats-officedocument.presentationml.slide+xml"/>
  <Override PartName="/ppt/slides/slide4290.xml" ContentType="application/vnd.openxmlformats-officedocument.presentationml.slide+xml"/>
  <Override PartName="/ppt/slides/slide4297.xml" ContentType="application/vnd.openxmlformats-officedocument.presentationml.slide+xml"/>
  <Override PartName="/ppt/slides/slide4298.xml" ContentType="application/vnd.openxmlformats-officedocument.presentationml.slide+xml"/>
  <Override PartName="/ppt/slides/slide4299.xml" ContentType="application/vnd.openxmlformats-officedocument.presentationml.slide+xml"/>
  <Override PartName="/ppt/slides/slide4306.xml" ContentType="application/vnd.openxmlformats-officedocument.presentationml.slide+xml"/>
  <Override PartName="/ppt/slides/slide4305.xml" ContentType="application/vnd.openxmlformats-officedocument.presentationml.slide+xml"/>
  <Override PartName="/ppt/slides/slide4304.xml" ContentType="application/vnd.openxmlformats-officedocument.presentationml.slide+xml"/>
  <Override PartName="/ppt/slides/slide4303.xml" ContentType="application/vnd.openxmlformats-officedocument.presentationml.slide+xml"/>
  <Override PartName="/ppt/slides/slide4302.xml" ContentType="application/vnd.openxmlformats-officedocument.presentationml.slide+xml"/>
  <Override PartName="/ppt/slides/slide4301.xml" ContentType="application/vnd.openxmlformats-officedocument.presentationml.slide+xml"/>
  <Override PartName="/ppt/slides/slide4300.xml" ContentType="application/vnd.openxmlformats-officedocument.presentationml.slide+xml"/>
  <Override PartName="/ppt/slides/slide4328.xml" ContentType="application/vnd.openxmlformats-officedocument.presentationml.slide+xml"/>
  <Override PartName="/ppt/slides/slide4329.xml" ContentType="application/vnd.openxmlformats-officedocument.presentationml.slide+xml"/>
  <Override PartName="/ppt/slides/slide4330.xml" ContentType="application/vnd.openxmlformats-officedocument.presentationml.slide+xml"/>
  <Override PartName="/ppt/slides/slide4358.xml" ContentType="application/vnd.openxmlformats-officedocument.presentationml.slide+xml"/>
  <Override PartName="/ppt/slides/slide4357.xml" ContentType="application/vnd.openxmlformats-officedocument.presentationml.slide+xml"/>
  <Override PartName="/ppt/slides/slide4356.xml" ContentType="application/vnd.openxmlformats-officedocument.presentationml.slide+xml"/>
  <Override PartName="/ppt/slides/slide4355.xml" ContentType="application/vnd.openxmlformats-officedocument.presentationml.slide+xml"/>
  <Override PartName="/ppt/slides/slide4354.xml" ContentType="application/vnd.openxmlformats-officedocument.presentationml.slide+xml"/>
  <Override PartName="/ppt/slides/slide4353.xml" ContentType="application/vnd.openxmlformats-officedocument.presentationml.slide+xml"/>
  <Override PartName="/ppt/slides/slide4352.xml" ContentType="application/vnd.openxmlformats-officedocument.presentationml.slide+xml"/>
  <Override PartName="/ppt/slides/slide4351.xml" ContentType="application/vnd.openxmlformats-officedocument.presentationml.slide+xml"/>
  <Override PartName="/ppt/slides/slide4359.xml" ContentType="application/vnd.openxmlformats-officedocument.presentationml.slide+xml"/>
  <Override PartName="/ppt/slides/slide4360.xml" ContentType="application/vnd.openxmlformats-officedocument.presentationml.slide+xml"/>
  <Override PartName="/ppt/slides/slide4361.xml" ContentType="application/vnd.openxmlformats-officedocument.presentationml.slide+xml"/>
  <Override PartName="/ppt/slides/slide4368.xml" ContentType="application/vnd.openxmlformats-officedocument.presentationml.slide+xml"/>
  <Override PartName="/ppt/slides/slide4367.xml" ContentType="application/vnd.openxmlformats-officedocument.presentationml.slide+xml"/>
  <Override PartName="/ppt/slides/slide4366.xml" ContentType="application/vnd.openxmlformats-officedocument.presentationml.slide+xml"/>
  <Override PartName="/ppt/slides/slide4365.xml" ContentType="application/vnd.openxmlformats-officedocument.presentationml.slide+xml"/>
  <Override PartName="/ppt/slides/slide4364.xml" ContentType="application/vnd.openxmlformats-officedocument.presentationml.slide+xml"/>
  <Override PartName="/ppt/slides/slide4363.xml" ContentType="application/vnd.openxmlformats-officedocument.presentationml.slide+xml"/>
  <Override PartName="/ppt/slides/slide4362.xml" ContentType="application/vnd.openxmlformats-officedocument.presentationml.slide+xml"/>
  <Override PartName="/ppt/slides/slide4350.xml" ContentType="application/vnd.openxmlformats-officedocument.presentationml.slide+xml"/>
  <Override PartName="/ppt/slides/slide4349.xml" ContentType="application/vnd.openxmlformats-officedocument.presentationml.slide+xml"/>
  <Override PartName="/ppt/slides/slide4348.xml" ContentType="application/vnd.openxmlformats-officedocument.presentationml.slide+xml"/>
  <Override PartName="/ppt/slides/slide4337.xml" ContentType="application/vnd.openxmlformats-officedocument.presentationml.slide+xml"/>
  <Override PartName="/ppt/slides/slide4336.xml" ContentType="application/vnd.openxmlformats-officedocument.presentationml.slide+xml"/>
  <Override PartName="/ppt/slides/slide4335.xml" ContentType="application/vnd.openxmlformats-officedocument.presentationml.slide+xml"/>
  <Override PartName="/ppt/slides/slide4334.xml" ContentType="application/vnd.openxmlformats-officedocument.presentationml.slide+xml"/>
  <Override PartName="/ppt/slides/slide4333.xml" ContentType="application/vnd.openxmlformats-officedocument.presentationml.slide+xml"/>
  <Override PartName="/ppt/slides/slide4332.xml" ContentType="application/vnd.openxmlformats-officedocument.presentationml.slide+xml"/>
  <Override PartName="/ppt/slides/slide4331.xml" ContentType="application/vnd.openxmlformats-officedocument.presentationml.slide+xml"/>
  <Override PartName="/ppt/slides/slide4338.xml" ContentType="application/vnd.openxmlformats-officedocument.presentationml.slide+xml"/>
  <Override PartName="/ppt/slides/slide4339.xml" ContentType="application/vnd.openxmlformats-officedocument.presentationml.slide+xml"/>
  <Override PartName="/ppt/slides/slide4340.xml" ContentType="application/vnd.openxmlformats-officedocument.presentationml.slide+xml"/>
  <Override PartName="/ppt/slides/slide4347.xml" ContentType="application/vnd.openxmlformats-officedocument.presentationml.slide+xml"/>
  <Override PartName="/ppt/slides/slide4346.xml" ContentType="application/vnd.openxmlformats-officedocument.presentationml.slide+xml"/>
  <Override PartName="/ppt/slides/slide4345.xml" ContentType="application/vnd.openxmlformats-officedocument.presentationml.slide+xml"/>
  <Override PartName="/ppt/slides/slide4344.xml" ContentType="application/vnd.openxmlformats-officedocument.presentationml.slide+xml"/>
  <Override PartName="/ppt/slides/slide4343.xml" ContentType="application/vnd.openxmlformats-officedocument.presentationml.slide+xml"/>
  <Override PartName="/ppt/slides/slide4342.xml" ContentType="application/vnd.openxmlformats-officedocument.presentationml.slide+xml"/>
  <Override PartName="/ppt/slides/slide4341.xml" ContentType="application/vnd.openxmlformats-officedocument.presentationml.slide+xml"/>
  <Override PartName="/ppt/slides/slide4289.xml" ContentType="application/vnd.openxmlformats-officedocument.presentationml.slide+xml"/>
  <Override PartName="/ppt/slides/slide4288.xml" ContentType="application/vnd.openxmlformats-officedocument.presentationml.slide+xml"/>
  <Override PartName="/ppt/slides/slide4287.xml" ContentType="application/vnd.openxmlformats-officedocument.presentationml.slide+xml"/>
  <Override PartName="/ppt/slides/slide4236.xml" ContentType="application/vnd.openxmlformats-officedocument.presentationml.slide+xml"/>
  <Override PartName="/ppt/slides/slide4235.xml" ContentType="application/vnd.openxmlformats-officedocument.presentationml.slide+xml"/>
  <Override PartName="/ppt/slides/slide4234.xml" ContentType="application/vnd.openxmlformats-officedocument.presentationml.slide+xml"/>
  <Override PartName="/ppt/slides/slide4233.xml" ContentType="application/vnd.openxmlformats-officedocument.presentationml.slide+xml"/>
  <Override PartName="/ppt/slides/slide4232.xml" ContentType="application/vnd.openxmlformats-officedocument.presentationml.slide+xml"/>
  <Override PartName="/ppt/slides/slide4231.xml" ContentType="application/vnd.openxmlformats-officedocument.presentationml.slide+xml"/>
  <Override PartName="/ppt/slides/slide4230.xml" ContentType="application/vnd.openxmlformats-officedocument.presentationml.slide+xml"/>
  <Override PartName="/ppt/slides/slide4229.xml" ContentType="application/vnd.openxmlformats-officedocument.presentationml.slide+xml"/>
  <Override PartName="/ppt/slides/slide4237.xml" ContentType="application/vnd.openxmlformats-officedocument.presentationml.slide+xml"/>
  <Override PartName="/ppt/slides/slide4238.xml" ContentType="application/vnd.openxmlformats-officedocument.presentationml.slide+xml"/>
  <Override PartName="/ppt/slides/slide4239.xml" ContentType="application/vnd.openxmlformats-officedocument.presentationml.slide+xml"/>
  <Override PartName="/ppt/slides/slide4246.xml" ContentType="application/vnd.openxmlformats-officedocument.presentationml.slide+xml"/>
  <Override PartName="/ppt/slides/slide4245.xml" ContentType="application/vnd.openxmlformats-officedocument.presentationml.slide+xml"/>
  <Override PartName="/ppt/slides/slide4244.xml" ContentType="application/vnd.openxmlformats-officedocument.presentationml.slide+xml"/>
  <Override PartName="/ppt/slides/slide4243.xml" ContentType="application/vnd.openxmlformats-officedocument.presentationml.slide+xml"/>
  <Override PartName="/ppt/slides/slide4242.xml" ContentType="application/vnd.openxmlformats-officedocument.presentationml.slide+xml"/>
  <Override PartName="/ppt/slides/slide4241.xml" ContentType="application/vnd.openxmlformats-officedocument.presentationml.slide+xml"/>
  <Override PartName="/ppt/slides/slide4240.xml" ContentType="application/vnd.openxmlformats-officedocument.presentationml.slide+xml"/>
  <Override PartName="/ppt/slides/slide4228.xml" ContentType="application/vnd.openxmlformats-officedocument.presentationml.slide+xml"/>
  <Override PartName="/ppt/slides/slide4227.xml" ContentType="application/vnd.openxmlformats-officedocument.presentationml.slide+xml"/>
  <Override PartName="/ppt/slides/slide4226.xml" ContentType="application/vnd.openxmlformats-officedocument.presentationml.slide+xml"/>
  <Override PartName="/ppt/slides/slide4215.xml" ContentType="application/vnd.openxmlformats-officedocument.presentationml.slide+xml"/>
  <Override PartName="/ppt/slides/slide4214.xml" ContentType="application/vnd.openxmlformats-officedocument.presentationml.slide+xml"/>
  <Override PartName="/ppt/slides/slide4213.xml" ContentType="application/vnd.openxmlformats-officedocument.presentationml.slide+xml"/>
  <Override PartName="/ppt/slides/slide4212.xml" ContentType="application/vnd.openxmlformats-officedocument.presentationml.slide+xml"/>
  <Override PartName="/ppt/slides/slide4211.xml" ContentType="application/vnd.openxmlformats-officedocument.presentationml.slide+xml"/>
  <Override PartName="/ppt/slides/slide4210.xml" ContentType="application/vnd.openxmlformats-officedocument.presentationml.slide+xml"/>
  <Override PartName="/ppt/slides/slide4209.xml" ContentType="application/vnd.openxmlformats-officedocument.presentationml.slide+xml"/>
  <Override PartName="/ppt/slides/slide4216.xml" ContentType="application/vnd.openxmlformats-officedocument.presentationml.slide+xml"/>
  <Override PartName="/ppt/slides/slide4217.xml" ContentType="application/vnd.openxmlformats-officedocument.presentationml.slide+xml"/>
  <Override PartName="/ppt/slides/slide4218.xml" ContentType="application/vnd.openxmlformats-officedocument.presentationml.slide+xml"/>
  <Override PartName="/ppt/slides/slide4225.xml" ContentType="application/vnd.openxmlformats-officedocument.presentationml.slide+xml"/>
  <Override PartName="/ppt/slides/slide4224.xml" ContentType="application/vnd.openxmlformats-officedocument.presentationml.slide+xml"/>
  <Override PartName="/ppt/slides/slide4223.xml" ContentType="application/vnd.openxmlformats-officedocument.presentationml.slide+xml"/>
  <Override PartName="/ppt/slides/slide4222.xml" ContentType="application/vnd.openxmlformats-officedocument.presentationml.slide+xml"/>
  <Override PartName="/ppt/slides/slide4221.xml" ContentType="application/vnd.openxmlformats-officedocument.presentationml.slide+xml"/>
  <Override PartName="/ppt/slides/slide4220.xml" ContentType="application/vnd.openxmlformats-officedocument.presentationml.slide+xml"/>
  <Override PartName="/ppt/slides/slide4219.xml" ContentType="application/vnd.openxmlformats-officedocument.presentationml.slide+xml"/>
  <Override PartName="/ppt/slides/slide4247.xml" ContentType="application/vnd.openxmlformats-officedocument.presentationml.slide+xml"/>
  <Override PartName="/ppt/slides/slide4248.xml" ContentType="application/vnd.openxmlformats-officedocument.presentationml.slide+xml"/>
  <Override PartName="/ppt/slides/slide4249.xml" ContentType="application/vnd.openxmlformats-officedocument.presentationml.slide+xml"/>
  <Override PartName="/ppt/slides/slide4276.xml" ContentType="application/vnd.openxmlformats-officedocument.presentationml.slide+xml"/>
  <Override PartName="/ppt/slides/slide4275.xml" ContentType="application/vnd.openxmlformats-officedocument.presentationml.slide+xml"/>
  <Override PartName="/ppt/slides/slide4274.xml" ContentType="application/vnd.openxmlformats-officedocument.presentationml.slide+xml"/>
  <Override PartName="/ppt/slides/slide4273.xml" ContentType="application/vnd.openxmlformats-officedocument.presentationml.slide+xml"/>
  <Override PartName="/ppt/slides/slide4272.xml" ContentType="application/vnd.openxmlformats-officedocument.presentationml.slide+xml"/>
  <Override PartName="/ppt/slides/slide4271.xml" ContentType="application/vnd.openxmlformats-officedocument.presentationml.slide+xml"/>
  <Override PartName="/ppt/slides/slide4270.xml" ContentType="application/vnd.openxmlformats-officedocument.presentationml.slide+xml"/>
  <Override PartName="/ppt/slides/slide4277.xml" ContentType="application/vnd.openxmlformats-officedocument.presentationml.slide+xml"/>
  <Override PartName="/ppt/slides/slide4278.xml" ContentType="application/vnd.openxmlformats-officedocument.presentationml.slide+xml"/>
  <Override PartName="/ppt/slides/slide4279.xml" ContentType="application/vnd.openxmlformats-officedocument.presentationml.slide+xml"/>
  <Override PartName="/ppt/slides/slide4286.xml" ContentType="application/vnd.openxmlformats-officedocument.presentationml.slide+xml"/>
  <Override PartName="/ppt/slides/slide4285.xml" ContentType="application/vnd.openxmlformats-officedocument.presentationml.slide+xml"/>
  <Override PartName="/ppt/slides/slide4284.xml" ContentType="application/vnd.openxmlformats-officedocument.presentationml.slide+xml"/>
  <Override PartName="/ppt/slides/slide4283.xml" ContentType="application/vnd.openxmlformats-officedocument.presentationml.slide+xml"/>
  <Override PartName="/ppt/slides/slide4282.xml" ContentType="application/vnd.openxmlformats-officedocument.presentationml.slide+xml"/>
  <Override PartName="/ppt/slides/slide4281.xml" ContentType="application/vnd.openxmlformats-officedocument.presentationml.slide+xml"/>
  <Override PartName="/ppt/slides/slide4280.xml" ContentType="application/vnd.openxmlformats-officedocument.presentationml.slide+xml"/>
  <Override PartName="/ppt/slides/slide4269.xml" ContentType="application/vnd.openxmlformats-officedocument.presentationml.slide+xml"/>
  <Override PartName="/ppt/slides/slide4268.xml" ContentType="application/vnd.openxmlformats-officedocument.presentationml.slide+xml"/>
  <Override PartName="/ppt/slides/slide4267.xml" ContentType="application/vnd.openxmlformats-officedocument.presentationml.slide+xml"/>
  <Override PartName="/ppt/slides/slide4256.xml" ContentType="application/vnd.openxmlformats-officedocument.presentationml.slide+xml"/>
  <Override PartName="/ppt/slides/slide4255.xml" ContentType="application/vnd.openxmlformats-officedocument.presentationml.slide+xml"/>
  <Override PartName="/ppt/slides/slide4254.xml" ContentType="application/vnd.openxmlformats-officedocument.presentationml.slide+xml"/>
  <Override PartName="/ppt/slides/slide4253.xml" ContentType="application/vnd.openxmlformats-officedocument.presentationml.slide+xml"/>
  <Override PartName="/ppt/slides/slide4252.xml" ContentType="application/vnd.openxmlformats-officedocument.presentationml.slide+xml"/>
  <Override PartName="/ppt/slides/slide4251.xml" ContentType="application/vnd.openxmlformats-officedocument.presentationml.slide+xml"/>
  <Override PartName="/ppt/slides/slide4250.xml" ContentType="application/vnd.openxmlformats-officedocument.presentationml.slide+xml"/>
  <Override PartName="/ppt/slides/slide4257.xml" ContentType="application/vnd.openxmlformats-officedocument.presentationml.slide+xml"/>
  <Override PartName="/ppt/slides/slide4258.xml" ContentType="application/vnd.openxmlformats-officedocument.presentationml.slide+xml"/>
  <Override PartName="/ppt/slides/slide4259.xml" ContentType="application/vnd.openxmlformats-officedocument.presentationml.slide+xml"/>
  <Override PartName="/ppt/slides/slide4266.xml" ContentType="application/vnd.openxmlformats-officedocument.presentationml.slide+xml"/>
  <Override PartName="/ppt/slides/slide4265.xml" ContentType="application/vnd.openxmlformats-officedocument.presentationml.slide+xml"/>
  <Override PartName="/ppt/slides/slide4264.xml" ContentType="application/vnd.openxmlformats-officedocument.presentationml.slide+xml"/>
  <Override PartName="/ppt/slides/slide4263.xml" ContentType="application/vnd.openxmlformats-officedocument.presentationml.slide+xml"/>
  <Override PartName="/ppt/slides/slide4262.xml" ContentType="application/vnd.openxmlformats-officedocument.presentationml.slide+xml"/>
  <Override PartName="/ppt/slides/slide4261.xml" ContentType="application/vnd.openxmlformats-officedocument.presentationml.slide+xml"/>
  <Override PartName="/ppt/slides/slide4260.xml" ContentType="application/vnd.openxmlformats-officedocument.presentationml.slide+xml"/>
  <Override PartName="/ppt/slides/slide4045.xml" ContentType="application/vnd.openxmlformats-officedocument.presentationml.slide+xml"/>
  <Override PartName="/ppt/slides/slide4044.xml" ContentType="application/vnd.openxmlformats-officedocument.presentationml.slide+xml"/>
  <Override PartName="/ppt/slides/slide4043.xml" ContentType="application/vnd.openxmlformats-officedocument.presentationml.slide+xml"/>
  <Override PartName="/ppt/slides/slide3828.xml" ContentType="application/vnd.openxmlformats-officedocument.presentationml.slide+xml"/>
  <Override PartName="/ppt/slides/slide3827.xml" ContentType="application/vnd.openxmlformats-officedocument.presentationml.slide+xml"/>
  <Override PartName="/ppt/slides/slide3826.xml" ContentType="application/vnd.openxmlformats-officedocument.presentationml.slide+xml"/>
  <Override PartName="/ppt/slides/slide3825.xml" ContentType="application/vnd.openxmlformats-officedocument.presentationml.slide+xml"/>
  <Override PartName="/ppt/slides/slide3824.xml" ContentType="application/vnd.openxmlformats-officedocument.presentationml.slide+xml"/>
  <Override PartName="/ppt/slides/slide5022.xml" ContentType="application/vnd.openxmlformats-officedocument.presentationml.slide+xml"/>
  <Override PartName="/ppt/slides/slide3822.xml" ContentType="application/vnd.openxmlformats-officedocument.presentationml.slide+xml"/>
  <Override PartName="/ppt/slides/slide3821.xml" ContentType="application/vnd.openxmlformats-officedocument.presentationml.slide+xml"/>
  <Override PartName="/ppt/slides/slide3829.xml" ContentType="application/vnd.openxmlformats-officedocument.presentationml.slide+xml"/>
  <Override PartName="/ppt/slides/slide3830.xml" ContentType="application/vnd.openxmlformats-officedocument.presentationml.slide+xml"/>
  <Override PartName="/ppt/slides/slide3831.xml" ContentType="application/vnd.openxmlformats-officedocument.presentationml.slide+xml"/>
  <Override PartName="/ppt/slides/slide3838.xml" ContentType="application/vnd.openxmlformats-officedocument.presentationml.slide+xml"/>
  <Override PartName="/ppt/slides/slide3837.xml" ContentType="application/vnd.openxmlformats-officedocument.presentationml.slide+xml"/>
  <Override PartName="/ppt/slides/slide3836.xml" ContentType="application/vnd.openxmlformats-officedocument.presentationml.slide+xml"/>
  <Override PartName="/ppt/slides/slide3835.xml" ContentType="application/vnd.openxmlformats-officedocument.presentationml.slide+xml"/>
  <Override PartName="/ppt/slides/slide3834.xml" ContentType="application/vnd.openxmlformats-officedocument.presentationml.slide+xml"/>
  <Override PartName="/ppt/slides/slide3833.xml" ContentType="application/vnd.openxmlformats-officedocument.presentationml.slide+xml"/>
  <Override PartName="/ppt/slides/slide3832.xml" ContentType="application/vnd.openxmlformats-officedocument.presentationml.slide+xml"/>
  <Override PartName="/ppt/slides/slide3820.xml" ContentType="application/vnd.openxmlformats-officedocument.presentationml.slide+xml"/>
  <Override PartName="/ppt/slides/slide3819.xml" ContentType="application/vnd.openxmlformats-officedocument.presentationml.slide+xml"/>
  <Override PartName="/ppt/slides/slide3818.xml" ContentType="application/vnd.openxmlformats-officedocument.presentationml.slide+xml"/>
  <Override PartName="/ppt/slides/slide3807.xml" ContentType="application/vnd.openxmlformats-officedocument.presentationml.slide+xml"/>
  <Override PartName="/ppt/slides/slide3806.xml" ContentType="application/vnd.openxmlformats-officedocument.presentationml.slide+xml"/>
  <Override PartName="/ppt/slides/slide3805.xml" ContentType="application/vnd.openxmlformats-officedocument.presentationml.slide+xml"/>
  <Override PartName="/ppt/slides/slide3804.xml" ContentType="application/vnd.openxmlformats-officedocument.presentationml.slide+xml"/>
  <Override PartName="/ppt/slides/slide3803.xml" ContentType="application/vnd.openxmlformats-officedocument.presentationml.slide+xml"/>
  <Override PartName="/ppt/slides/slide3802.xml" ContentType="application/vnd.openxmlformats-officedocument.presentationml.slide+xml"/>
  <Override PartName="/ppt/slides/slide3801.xml" ContentType="application/vnd.openxmlformats-officedocument.presentationml.slide+xml"/>
  <Override PartName="/ppt/slides/slide3808.xml" ContentType="application/vnd.openxmlformats-officedocument.presentationml.slide+xml"/>
  <Override PartName="/ppt/slides/slide3809.xml" ContentType="application/vnd.openxmlformats-officedocument.presentationml.slide+xml"/>
  <Override PartName="/ppt/slides/slide3810.xml" ContentType="application/vnd.openxmlformats-officedocument.presentationml.slide+xml"/>
  <Override PartName="/ppt/slides/slide3817.xml" ContentType="application/vnd.openxmlformats-officedocument.presentationml.slide+xml"/>
  <Override PartName="/ppt/slides/slide3816.xml" ContentType="application/vnd.openxmlformats-officedocument.presentationml.slide+xml"/>
  <Override PartName="/ppt/slides/slide3815.xml" ContentType="application/vnd.openxmlformats-officedocument.presentationml.slide+xml"/>
  <Override PartName="/ppt/slides/slide3814.xml" ContentType="application/vnd.openxmlformats-officedocument.presentationml.slide+xml"/>
  <Override PartName="/ppt/slides/slide3813.xml" ContentType="application/vnd.openxmlformats-officedocument.presentationml.slide+xml"/>
  <Override PartName="/ppt/slides/slide3812.xml" ContentType="application/vnd.openxmlformats-officedocument.presentationml.slide+xml"/>
  <Override PartName="/ppt/slides/slide3811.xml" ContentType="application/vnd.openxmlformats-officedocument.presentationml.slide+xml"/>
  <Override PartName="/ppt/slides/slide3839.xml" ContentType="application/vnd.openxmlformats-officedocument.presentationml.slide+xml"/>
  <Override PartName="/ppt/slides/slide3840.xml" ContentType="application/vnd.openxmlformats-officedocument.presentationml.slide+xml"/>
  <Override PartName="/ppt/slides/slide3841.xml" ContentType="application/vnd.openxmlformats-officedocument.presentationml.slide+xml"/>
  <Override PartName="/ppt/slides/slide3869.xml" ContentType="application/vnd.openxmlformats-officedocument.presentationml.slide+xml"/>
  <Override PartName="/ppt/slides/slide3868.xml" ContentType="application/vnd.openxmlformats-officedocument.presentationml.slide+xml"/>
  <Override PartName="/ppt/slides/slide3867.xml" ContentType="application/vnd.openxmlformats-officedocument.presentationml.slide+xml"/>
  <Override PartName="/ppt/slides/slide3866.xml" ContentType="application/vnd.openxmlformats-officedocument.presentationml.slide+xml"/>
  <Override PartName="/ppt/slides/slide3865.xml" ContentType="application/vnd.openxmlformats-officedocument.presentationml.slide+xml"/>
  <Override PartName="/ppt/slides/slide3864.xml" ContentType="application/vnd.openxmlformats-officedocument.presentationml.slide+xml"/>
  <Override PartName="/ppt/slides/slide3863.xml" ContentType="application/vnd.openxmlformats-officedocument.presentationml.slide+xml"/>
  <Override PartName="/ppt/slides/slide3862.xml" ContentType="application/vnd.openxmlformats-officedocument.presentationml.slide+xml"/>
  <Override PartName="/ppt/slides/slide3870.xml" ContentType="application/vnd.openxmlformats-officedocument.presentationml.slide+xml"/>
  <Override PartName="/ppt/slides/slide3871.xml" ContentType="application/vnd.openxmlformats-officedocument.presentationml.slide+xml"/>
  <Override PartName="/ppt/slides/slide3872.xml" ContentType="application/vnd.openxmlformats-officedocument.presentationml.slide+xml"/>
  <Override PartName="/ppt/slides/slide3879.xml" ContentType="application/vnd.openxmlformats-officedocument.presentationml.slide+xml"/>
  <Override PartName="/ppt/slides/slide3878.xml" ContentType="application/vnd.openxmlformats-officedocument.presentationml.slide+xml"/>
  <Override PartName="/ppt/slides/slide3877.xml" ContentType="application/vnd.openxmlformats-officedocument.presentationml.slide+xml"/>
  <Override PartName="/ppt/slides/slide3876.xml" ContentType="application/vnd.openxmlformats-officedocument.presentationml.slide+xml"/>
  <Override PartName="/ppt/slides/slide3875.xml" ContentType="application/vnd.openxmlformats-officedocument.presentationml.slide+xml"/>
  <Override PartName="/ppt/slides/slide3874.xml" ContentType="application/vnd.openxmlformats-officedocument.presentationml.slide+xml"/>
  <Override PartName="/ppt/slides/slide3873.xml" ContentType="application/vnd.openxmlformats-officedocument.presentationml.slide+xml"/>
  <Override PartName="/ppt/slides/slide3861.xml" ContentType="application/vnd.openxmlformats-officedocument.presentationml.slide+xml"/>
  <Override PartName="/ppt/slides/slide3860.xml" ContentType="application/vnd.openxmlformats-officedocument.presentationml.slide+xml"/>
  <Override PartName="/ppt/slides/slide3859.xml" ContentType="application/vnd.openxmlformats-officedocument.presentationml.slide+xml"/>
  <Override PartName="/ppt/slides/slide3848.xml" ContentType="application/vnd.openxmlformats-officedocument.presentationml.slide+xml"/>
  <Override PartName="/ppt/slides/slide3847.xml" ContentType="application/vnd.openxmlformats-officedocument.presentationml.slide+xml"/>
  <Override PartName="/ppt/slides/slide3846.xml" ContentType="application/vnd.openxmlformats-officedocument.presentationml.slide+xml"/>
  <Override PartName="/ppt/slides/slide3845.xml" ContentType="application/vnd.openxmlformats-officedocument.presentationml.slide+xml"/>
  <Override PartName="/ppt/slides/slide3844.xml" ContentType="application/vnd.openxmlformats-officedocument.presentationml.slide+xml"/>
  <Override PartName="/ppt/slides/slide3843.xml" ContentType="application/vnd.openxmlformats-officedocument.presentationml.slide+xml"/>
  <Override PartName="/ppt/slides/slide3842.xml" ContentType="application/vnd.openxmlformats-officedocument.presentationml.slide+xml"/>
  <Override PartName="/ppt/slides/slide3849.xml" ContentType="application/vnd.openxmlformats-officedocument.presentationml.slide+xml"/>
  <Override PartName="/ppt/slides/slide3850.xml" ContentType="application/vnd.openxmlformats-officedocument.presentationml.slide+xml"/>
  <Override PartName="/ppt/slides/slide3851.xml" ContentType="application/vnd.openxmlformats-officedocument.presentationml.slide+xml"/>
  <Override PartName="/ppt/slides/slide3858.xml" ContentType="application/vnd.openxmlformats-officedocument.presentationml.slide+xml"/>
  <Override PartName="/ppt/slides/slide3857.xml" ContentType="application/vnd.openxmlformats-officedocument.presentationml.slide+xml"/>
  <Override PartName="/ppt/slides/slide3856.xml" ContentType="application/vnd.openxmlformats-officedocument.presentationml.slide+xml"/>
  <Override PartName="/ppt/slides/slide3855.xml" ContentType="application/vnd.openxmlformats-officedocument.presentationml.slide+xml"/>
  <Override PartName="/ppt/slides/slide3854.xml" ContentType="application/vnd.openxmlformats-officedocument.presentationml.slide+xml"/>
  <Override PartName="/ppt/slides/slide3853.xml" ContentType="application/vnd.openxmlformats-officedocument.presentationml.slide+xml"/>
  <Override PartName="/ppt/slides/slide3852.xml" ContentType="application/vnd.openxmlformats-officedocument.presentationml.slide+xml"/>
  <Override PartName="/ppt/slides/slide3800.xml" ContentType="application/vnd.openxmlformats-officedocument.presentationml.slide+xml"/>
  <Override PartName="/ppt/slides/slide3799.xml" ContentType="application/vnd.openxmlformats-officedocument.presentationml.slide+xml"/>
  <Override PartName="/ppt/slides/slide3798.xml" ContentType="application/vnd.openxmlformats-officedocument.presentationml.slide+xml"/>
  <Override PartName="/ppt/slides/slide3747.xml" ContentType="application/vnd.openxmlformats-officedocument.presentationml.slide+xml"/>
  <Override PartName="/ppt/slides/slide3746.xml" ContentType="application/vnd.openxmlformats-officedocument.presentationml.slide+xml"/>
  <Override PartName="/ppt/slides/slide3745.xml" ContentType="application/vnd.openxmlformats-officedocument.presentationml.slide+xml"/>
  <Override PartName="/ppt/slides/slide3744.xml" ContentType="application/vnd.openxmlformats-officedocument.presentationml.slide+xml"/>
  <Override PartName="/ppt/slides/slide3743.xml" ContentType="application/vnd.openxmlformats-officedocument.presentationml.slide+xml"/>
  <Override PartName="/ppt/slides/slide3742.xml" ContentType="application/vnd.openxmlformats-officedocument.presentationml.slide+xml"/>
  <Override PartName="/ppt/slides/slide3741.xml" ContentType="application/vnd.openxmlformats-officedocument.presentationml.slide+xml"/>
  <Override PartName="/ppt/slides/slide3740.xml" ContentType="application/vnd.openxmlformats-officedocument.presentationml.slide+xml"/>
  <Override PartName="/ppt/slides/slide3748.xml" ContentType="application/vnd.openxmlformats-officedocument.presentationml.slide+xml"/>
  <Override PartName="/ppt/slides/slide3749.xml" ContentType="application/vnd.openxmlformats-officedocument.presentationml.slide+xml"/>
  <Override PartName="/ppt/slides/slide3750.xml" ContentType="application/vnd.openxmlformats-officedocument.presentationml.slide+xml"/>
  <Override PartName="/ppt/slides/slide3757.xml" ContentType="application/vnd.openxmlformats-officedocument.presentationml.slide+xml"/>
  <Override PartName="/ppt/slides/slide3756.xml" ContentType="application/vnd.openxmlformats-officedocument.presentationml.slide+xml"/>
  <Override PartName="/ppt/slides/slide3755.xml" ContentType="application/vnd.openxmlformats-officedocument.presentationml.slide+xml"/>
  <Override PartName="/ppt/slides/slide3754.xml" ContentType="application/vnd.openxmlformats-officedocument.presentationml.slide+xml"/>
  <Override PartName="/ppt/slides/slide3753.xml" ContentType="application/vnd.openxmlformats-officedocument.presentationml.slide+xml"/>
  <Override PartName="/ppt/slides/slide3752.xml" ContentType="application/vnd.openxmlformats-officedocument.presentationml.slide+xml"/>
  <Override PartName="/ppt/slides/slide3751.xml" ContentType="application/vnd.openxmlformats-officedocument.presentationml.slide+xml"/>
  <Override PartName="/ppt/slides/slide3739.xml" ContentType="application/vnd.openxmlformats-officedocument.presentationml.slide+xml"/>
  <Override PartName="/ppt/slides/slide3738.xml" ContentType="application/vnd.openxmlformats-officedocument.presentationml.slide+xml"/>
  <Override PartName="/ppt/slides/slide3737.xml" ContentType="application/vnd.openxmlformats-officedocument.presentationml.slide+xml"/>
  <Override PartName="/ppt/slides/slide3726.xml" ContentType="application/vnd.openxmlformats-officedocument.presentationml.slide+xml"/>
  <Override PartName="/ppt/slides/slide3725.xml" ContentType="application/vnd.openxmlformats-officedocument.presentationml.slide+xml"/>
  <Override PartName="/ppt/slides/slide3724.xml" ContentType="application/vnd.openxmlformats-officedocument.presentationml.slide+xml"/>
  <Override PartName="/ppt/slides/slide3723.xml" ContentType="application/vnd.openxmlformats-officedocument.presentationml.slide+xml"/>
  <Override PartName="/ppt/slides/slide3722.xml" ContentType="application/vnd.openxmlformats-officedocument.presentationml.slide+xml"/>
  <Override PartName="/ppt/slides/slide3721.xml" ContentType="application/vnd.openxmlformats-officedocument.presentationml.slide+xml"/>
  <Override PartName="/ppt/slides/slide3720.xml" ContentType="application/vnd.openxmlformats-officedocument.presentationml.slide+xml"/>
  <Override PartName="/ppt/slides/slide3727.xml" ContentType="application/vnd.openxmlformats-officedocument.presentationml.slide+xml"/>
  <Override PartName="/ppt/slides/slide3728.xml" ContentType="application/vnd.openxmlformats-officedocument.presentationml.slide+xml"/>
  <Override PartName="/ppt/slides/slide3729.xml" ContentType="application/vnd.openxmlformats-officedocument.presentationml.slide+xml"/>
  <Override PartName="/ppt/slides/slide3736.xml" ContentType="application/vnd.openxmlformats-officedocument.presentationml.slide+xml"/>
  <Override PartName="/ppt/slides/slide3735.xml" ContentType="application/vnd.openxmlformats-officedocument.presentationml.slide+xml"/>
  <Override PartName="/ppt/slides/slide3734.xml" ContentType="application/vnd.openxmlformats-officedocument.presentationml.slide+xml"/>
  <Override PartName="/ppt/slides/slide3733.xml" ContentType="application/vnd.openxmlformats-officedocument.presentationml.slide+xml"/>
  <Override PartName="/ppt/slides/slide3732.xml" ContentType="application/vnd.openxmlformats-officedocument.presentationml.slide+xml"/>
  <Override PartName="/ppt/slides/slide3731.xml" ContentType="application/vnd.openxmlformats-officedocument.presentationml.slide+xml"/>
  <Override PartName="/ppt/slides/slide3730.xml" ContentType="application/vnd.openxmlformats-officedocument.presentationml.slide+xml"/>
  <Override PartName="/ppt/slides/slide3758.xml" ContentType="application/vnd.openxmlformats-officedocument.presentationml.slide+xml"/>
  <Override PartName="/ppt/slides/slide3759.xml" ContentType="application/vnd.openxmlformats-officedocument.presentationml.slide+xml"/>
  <Override PartName="/ppt/slides/slide3760.xml" ContentType="application/vnd.openxmlformats-officedocument.presentationml.slide+xml"/>
  <Override PartName="/ppt/slides/slide3787.xml" ContentType="application/vnd.openxmlformats-officedocument.presentationml.slide+xml"/>
  <Override PartName="/ppt/slides/slide3786.xml" ContentType="application/vnd.openxmlformats-officedocument.presentationml.slide+xml"/>
  <Override PartName="/ppt/slides/slide3785.xml" ContentType="application/vnd.openxmlformats-officedocument.presentationml.slide+xml"/>
  <Override PartName="/ppt/slides/slide3784.xml" ContentType="application/vnd.openxmlformats-officedocument.presentationml.slide+xml"/>
  <Override PartName="/ppt/slides/slide3783.xml" ContentType="application/vnd.openxmlformats-officedocument.presentationml.slide+xml"/>
  <Override PartName="/ppt/slides/slide3782.xml" ContentType="application/vnd.openxmlformats-officedocument.presentationml.slide+xml"/>
  <Override PartName="/ppt/slides/slide3781.xml" ContentType="application/vnd.openxmlformats-officedocument.presentationml.slide+xml"/>
  <Override PartName="/ppt/slides/slide3788.xml" ContentType="application/vnd.openxmlformats-officedocument.presentationml.slide+xml"/>
  <Override PartName="/ppt/slides/slide3789.xml" ContentType="application/vnd.openxmlformats-officedocument.presentationml.slide+xml"/>
  <Override PartName="/ppt/slides/slide3790.xml" ContentType="application/vnd.openxmlformats-officedocument.presentationml.slide+xml"/>
  <Override PartName="/ppt/slides/slide3797.xml" ContentType="application/vnd.openxmlformats-officedocument.presentationml.slide+xml"/>
  <Override PartName="/ppt/slides/slide3796.xml" ContentType="application/vnd.openxmlformats-officedocument.presentationml.slide+xml"/>
  <Override PartName="/ppt/slides/slide3795.xml" ContentType="application/vnd.openxmlformats-officedocument.presentationml.slide+xml"/>
  <Override PartName="/ppt/slides/slide3794.xml" ContentType="application/vnd.openxmlformats-officedocument.presentationml.slide+xml"/>
  <Override PartName="/ppt/slides/slide3793.xml" ContentType="application/vnd.openxmlformats-officedocument.presentationml.slide+xml"/>
  <Override PartName="/ppt/slides/slide3792.xml" ContentType="application/vnd.openxmlformats-officedocument.presentationml.slide+xml"/>
  <Override PartName="/ppt/slides/slide3791.xml" ContentType="application/vnd.openxmlformats-officedocument.presentationml.slide+xml"/>
  <Override PartName="/ppt/slides/slide3780.xml" ContentType="application/vnd.openxmlformats-officedocument.presentationml.slide+xml"/>
  <Override PartName="/ppt/slides/slide3779.xml" ContentType="application/vnd.openxmlformats-officedocument.presentationml.slide+xml"/>
  <Override PartName="/ppt/slides/slide3778.xml" ContentType="application/vnd.openxmlformats-officedocument.presentationml.slide+xml"/>
  <Override PartName="/ppt/slides/slide3767.xml" ContentType="application/vnd.openxmlformats-officedocument.presentationml.slide+xml"/>
  <Override PartName="/ppt/slides/slide3766.xml" ContentType="application/vnd.openxmlformats-officedocument.presentationml.slide+xml"/>
  <Override PartName="/ppt/slides/slide3765.xml" ContentType="application/vnd.openxmlformats-officedocument.presentationml.slide+xml"/>
  <Override PartName="/ppt/slides/slide3764.xml" ContentType="application/vnd.openxmlformats-officedocument.presentationml.slide+xml"/>
  <Override PartName="/ppt/slides/slide3763.xml" ContentType="application/vnd.openxmlformats-officedocument.presentationml.slide+xml"/>
  <Override PartName="/ppt/slides/slide3762.xml" ContentType="application/vnd.openxmlformats-officedocument.presentationml.slide+xml"/>
  <Override PartName="/ppt/slides/slide3761.xml" ContentType="application/vnd.openxmlformats-officedocument.presentationml.slide+xml"/>
  <Override PartName="/ppt/slides/slide3768.xml" ContentType="application/vnd.openxmlformats-officedocument.presentationml.slide+xml"/>
  <Override PartName="/ppt/slides/slide3769.xml" ContentType="application/vnd.openxmlformats-officedocument.presentationml.slide+xml"/>
  <Override PartName="/ppt/slides/slide3770.xml" ContentType="application/vnd.openxmlformats-officedocument.presentationml.slide+xml"/>
  <Override PartName="/ppt/slides/slide3777.xml" ContentType="application/vnd.openxmlformats-officedocument.presentationml.slide+xml"/>
  <Override PartName="/ppt/slides/slide3776.xml" ContentType="application/vnd.openxmlformats-officedocument.presentationml.slide+xml"/>
  <Override PartName="/ppt/slides/slide3775.xml" ContentType="application/vnd.openxmlformats-officedocument.presentationml.slide+xml"/>
  <Override PartName="/ppt/slides/slide3774.xml" ContentType="application/vnd.openxmlformats-officedocument.presentationml.slide+xml"/>
  <Override PartName="/ppt/slides/slide3773.xml" ContentType="application/vnd.openxmlformats-officedocument.presentationml.slide+xml"/>
  <Override PartName="/ppt/slides/slide3772.xml" ContentType="application/vnd.openxmlformats-officedocument.presentationml.slide+xml"/>
  <Override PartName="/ppt/slides/slide3771.xml" ContentType="application/vnd.openxmlformats-officedocument.presentationml.slide+xml"/>
  <Override PartName="/ppt/slides/slide3880.xml" ContentType="application/vnd.openxmlformats-officedocument.presentationml.slide+xml"/>
  <Override PartName="/ppt/slides/slide3881.xml" ContentType="application/vnd.openxmlformats-officedocument.presentationml.slide+xml"/>
  <Override PartName="/ppt/slides/slide3882.xml" ContentType="application/vnd.openxmlformats-officedocument.presentationml.slide+xml"/>
  <Override PartName="/ppt/slides/slide3991.xml" ContentType="application/vnd.openxmlformats-officedocument.presentationml.slide+xml"/>
  <Override PartName="/ppt/slides/slide3990.xml" ContentType="application/vnd.openxmlformats-officedocument.presentationml.slide+xml"/>
  <Override PartName="/ppt/slides/slide3989.xml" ContentType="application/vnd.openxmlformats-officedocument.presentationml.slide+xml"/>
  <Override PartName="/ppt/slides/slide3988.xml" ContentType="application/vnd.openxmlformats-officedocument.presentationml.slide+xml"/>
  <Override PartName="/ppt/slides/slide3987.xml" ContentType="application/vnd.openxmlformats-officedocument.presentationml.slide+xml"/>
  <Override PartName="/ppt/slides/slide3986.xml" ContentType="application/vnd.openxmlformats-officedocument.presentationml.slide+xml"/>
  <Override PartName="/ppt/slides/slide3985.xml" ContentType="application/vnd.openxmlformats-officedocument.presentationml.slide+xml"/>
  <Override PartName="/ppt/slides/slide3984.xml" ContentType="application/vnd.openxmlformats-officedocument.presentationml.slide+xml"/>
  <Override PartName="/ppt/slides/slide3992.xml" ContentType="application/vnd.openxmlformats-officedocument.presentationml.slide+xml"/>
  <Override PartName="/ppt/slides/slide3993.xml" ContentType="application/vnd.openxmlformats-officedocument.presentationml.slide+xml"/>
  <Override PartName="/ppt/slides/slide3994.xml" ContentType="application/vnd.openxmlformats-officedocument.presentationml.slide+xml"/>
  <Override PartName="/ppt/slides/slide4001.xml" ContentType="application/vnd.openxmlformats-officedocument.presentationml.slide+xml"/>
  <Override PartName="/ppt/slides/slide4000.xml" ContentType="application/vnd.openxmlformats-officedocument.presentationml.slide+xml"/>
  <Override PartName="/ppt/slides/slide3999.xml" ContentType="application/vnd.openxmlformats-officedocument.presentationml.slide+xml"/>
  <Override PartName="/ppt/slides/slide3998.xml" ContentType="application/vnd.openxmlformats-officedocument.presentationml.slide+xml"/>
  <Override PartName="/ppt/slides/slide3997.xml" ContentType="application/vnd.openxmlformats-officedocument.presentationml.slide+xml"/>
  <Override PartName="/ppt/slides/slide3996.xml" ContentType="application/vnd.openxmlformats-officedocument.presentationml.slide+xml"/>
  <Override PartName="/ppt/slides/slide3995.xml" ContentType="application/vnd.openxmlformats-officedocument.presentationml.slide+xml"/>
  <Override PartName="/ppt/slides/slide3983.xml" ContentType="application/vnd.openxmlformats-officedocument.presentationml.slide+xml"/>
  <Override PartName="/ppt/slides/slide3982.xml" ContentType="application/vnd.openxmlformats-officedocument.presentationml.slide+xml"/>
  <Override PartName="/ppt/slides/slide3981.xml" ContentType="application/vnd.openxmlformats-officedocument.presentationml.slide+xml"/>
  <Override PartName="/ppt/slides/slide3970.xml" ContentType="application/vnd.openxmlformats-officedocument.presentationml.slide+xml"/>
  <Override PartName="/ppt/slides/slide3969.xml" ContentType="application/vnd.openxmlformats-officedocument.presentationml.slide+xml"/>
  <Override PartName="/ppt/slides/slide3968.xml" ContentType="application/vnd.openxmlformats-officedocument.presentationml.slide+xml"/>
  <Override PartName="/ppt/slides/slide3967.xml" ContentType="application/vnd.openxmlformats-officedocument.presentationml.slide+xml"/>
  <Override PartName="/ppt/slides/slide3966.xml" ContentType="application/vnd.openxmlformats-officedocument.presentationml.slide+xml"/>
  <Override PartName="/ppt/slides/slide3965.xml" ContentType="application/vnd.openxmlformats-officedocument.presentationml.slide+xml"/>
  <Override PartName="/ppt/slides/slide3964.xml" ContentType="application/vnd.openxmlformats-officedocument.presentationml.slide+xml"/>
  <Override PartName="/ppt/slides/slide3971.xml" ContentType="application/vnd.openxmlformats-officedocument.presentationml.slide+xml"/>
  <Override PartName="/ppt/slides/slide3972.xml" ContentType="application/vnd.openxmlformats-officedocument.presentationml.slide+xml"/>
  <Override PartName="/ppt/slides/slide3973.xml" ContentType="application/vnd.openxmlformats-officedocument.presentationml.slide+xml"/>
  <Override PartName="/ppt/slides/slide3980.xml" ContentType="application/vnd.openxmlformats-officedocument.presentationml.slide+xml"/>
  <Override PartName="/ppt/slides/slide3979.xml" ContentType="application/vnd.openxmlformats-officedocument.presentationml.slide+xml"/>
  <Override PartName="/ppt/slides/slide3978.xml" ContentType="application/vnd.openxmlformats-officedocument.presentationml.slide+xml"/>
  <Override PartName="/ppt/slides/slide3977.xml" ContentType="application/vnd.openxmlformats-officedocument.presentationml.slide+xml"/>
  <Override PartName="/ppt/slides/slide3976.xml" ContentType="application/vnd.openxmlformats-officedocument.presentationml.slide+xml"/>
  <Override PartName="/ppt/slides/slide3975.xml" ContentType="application/vnd.openxmlformats-officedocument.presentationml.slide+xml"/>
  <Override PartName="/ppt/slides/slide3974.xml" ContentType="application/vnd.openxmlformats-officedocument.presentationml.slide+xml"/>
  <Override PartName="/ppt/slides/slide4002.xml" ContentType="application/vnd.openxmlformats-officedocument.presentationml.slide+xml"/>
  <Override PartName="/ppt/slides/slide4003.xml" ContentType="application/vnd.openxmlformats-officedocument.presentationml.slide+xml"/>
  <Override PartName="/ppt/slides/slide4004.xml" ContentType="application/vnd.openxmlformats-officedocument.presentationml.slide+xml"/>
  <Override PartName="/ppt/slides/slide4032.xml" ContentType="application/vnd.openxmlformats-officedocument.presentationml.slide+xml"/>
  <Override PartName="/ppt/slides/slide4031.xml" ContentType="application/vnd.openxmlformats-officedocument.presentationml.slide+xml"/>
  <Override PartName="/ppt/slides/slide4030.xml" ContentType="application/vnd.openxmlformats-officedocument.presentationml.slide+xml"/>
  <Override PartName="/ppt/slides/slide4029.xml" ContentType="application/vnd.openxmlformats-officedocument.presentationml.slide+xml"/>
  <Override PartName="/ppt/slides/slide4028.xml" ContentType="application/vnd.openxmlformats-officedocument.presentationml.slide+xml"/>
  <Override PartName="/ppt/slides/slide4027.xml" ContentType="application/vnd.openxmlformats-officedocument.presentationml.slide+xml"/>
  <Override PartName="/ppt/slides/slide4026.xml" ContentType="application/vnd.openxmlformats-officedocument.presentationml.slide+xml"/>
  <Override PartName="/ppt/slides/slide4025.xml" ContentType="application/vnd.openxmlformats-officedocument.presentationml.slide+xml"/>
  <Override PartName="/ppt/slides/slide4033.xml" ContentType="application/vnd.openxmlformats-officedocument.presentationml.slide+xml"/>
  <Override PartName="/ppt/slides/slide4034.xml" ContentType="application/vnd.openxmlformats-officedocument.presentationml.slide+xml"/>
  <Override PartName="/ppt/slides/slide4035.xml" ContentType="application/vnd.openxmlformats-officedocument.presentationml.slide+xml"/>
  <Override PartName="/ppt/slides/slide4042.xml" ContentType="application/vnd.openxmlformats-officedocument.presentationml.slide+xml"/>
  <Override PartName="/ppt/slides/slide4041.xml" ContentType="application/vnd.openxmlformats-officedocument.presentationml.slide+xml"/>
  <Override PartName="/ppt/slides/slide4040.xml" ContentType="application/vnd.openxmlformats-officedocument.presentationml.slide+xml"/>
  <Override PartName="/ppt/slides/slide4039.xml" ContentType="application/vnd.openxmlformats-officedocument.presentationml.slide+xml"/>
  <Override PartName="/ppt/slides/slide4038.xml" ContentType="application/vnd.openxmlformats-officedocument.presentationml.slide+xml"/>
  <Override PartName="/ppt/slides/slide4037.xml" ContentType="application/vnd.openxmlformats-officedocument.presentationml.slide+xml"/>
  <Override PartName="/ppt/slides/slide4036.xml" ContentType="application/vnd.openxmlformats-officedocument.presentationml.slide+xml"/>
  <Override PartName="/ppt/slides/slide4024.xml" ContentType="application/vnd.openxmlformats-officedocument.presentationml.slide+xml"/>
  <Override PartName="/ppt/slides/slide4023.xml" ContentType="application/vnd.openxmlformats-officedocument.presentationml.slide+xml"/>
  <Override PartName="/ppt/slides/slide4022.xml" ContentType="application/vnd.openxmlformats-officedocument.presentationml.slide+xml"/>
  <Override PartName="/ppt/slides/slide4011.xml" ContentType="application/vnd.openxmlformats-officedocument.presentationml.slide+xml"/>
  <Override PartName="/ppt/slides/slide4010.xml" ContentType="application/vnd.openxmlformats-officedocument.presentationml.slide+xml"/>
  <Override PartName="/ppt/slides/slide4009.xml" ContentType="application/vnd.openxmlformats-officedocument.presentationml.slide+xml"/>
  <Override PartName="/ppt/slides/slide4008.xml" ContentType="application/vnd.openxmlformats-officedocument.presentationml.slide+xml"/>
  <Override PartName="/ppt/slides/slide4007.xml" ContentType="application/vnd.openxmlformats-officedocument.presentationml.slide+xml"/>
  <Override PartName="/ppt/slides/slide4006.xml" ContentType="application/vnd.openxmlformats-officedocument.presentationml.slide+xml"/>
  <Override PartName="/ppt/slides/slide4005.xml" ContentType="application/vnd.openxmlformats-officedocument.presentationml.slide+xml"/>
  <Override PartName="/ppt/slides/slide4012.xml" ContentType="application/vnd.openxmlformats-officedocument.presentationml.slide+xml"/>
  <Override PartName="/ppt/slides/slide4013.xml" ContentType="application/vnd.openxmlformats-officedocument.presentationml.slide+xml"/>
  <Override PartName="/ppt/slides/slide4014.xml" ContentType="application/vnd.openxmlformats-officedocument.presentationml.slide+xml"/>
  <Override PartName="/ppt/slides/slide4021.xml" ContentType="application/vnd.openxmlformats-officedocument.presentationml.slide+xml"/>
  <Override PartName="/ppt/slides/slide4020.xml" ContentType="application/vnd.openxmlformats-officedocument.presentationml.slide+xml"/>
  <Override PartName="/ppt/slides/slide4019.xml" ContentType="application/vnd.openxmlformats-officedocument.presentationml.slide+xml"/>
  <Override PartName="/ppt/slides/slide4018.xml" ContentType="application/vnd.openxmlformats-officedocument.presentationml.slide+xml"/>
  <Override PartName="/ppt/slides/slide4017.xml" ContentType="application/vnd.openxmlformats-officedocument.presentationml.slide+xml"/>
  <Override PartName="/ppt/slides/slide4016.xml" ContentType="application/vnd.openxmlformats-officedocument.presentationml.slide+xml"/>
  <Override PartName="/ppt/slides/slide4015.xml" ContentType="application/vnd.openxmlformats-officedocument.presentationml.slide+xml"/>
  <Override PartName="/ppt/slides/slide3963.xml" ContentType="application/vnd.openxmlformats-officedocument.presentationml.slide+xml"/>
  <Override PartName="/ppt/slides/slide3962.xml" ContentType="application/vnd.openxmlformats-officedocument.presentationml.slide+xml"/>
  <Override PartName="/ppt/slides/slide3961.xml" ContentType="application/vnd.openxmlformats-officedocument.presentationml.slide+xml"/>
  <Override PartName="/ppt/slides/slide3910.xml" ContentType="application/vnd.openxmlformats-officedocument.presentationml.slide+xml"/>
  <Override PartName="/ppt/slides/slide3909.xml" ContentType="application/vnd.openxmlformats-officedocument.presentationml.slide+xml"/>
  <Override PartName="/ppt/slides/slide3908.xml" ContentType="application/vnd.openxmlformats-officedocument.presentationml.slide+xml"/>
  <Override PartName="/ppt/slides/slide3907.xml" ContentType="application/vnd.openxmlformats-officedocument.presentationml.slide+xml"/>
  <Override PartName="/ppt/slides/slide3906.xml" ContentType="application/vnd.openxmlformats-officedocument.presentationml.slide+xml"/>
  <Override PartName="/ppt/slides/slide3905.xml" ContentType="application/vnd.openxmlformats-officedocument.presentationml.slide+xml"/>
  <Override PartName="/ppt/slides/slide3904.xml" ContentType="application/vnd.openxmlformats-officedocument.presentationml.slide+xml"/>
  <Override PartName="/ppt/slides/slide3903.xml" ContentType="application/vnd.openxmlformats-officedocument.presentationml.slide+xml"/>
  <Override PartName="/ppt/slides/slide3911.xml" ContentType="application/vnd.openxmlformats-officedocument.presentationml.slide+xml"/>
  <Override PartName="/ppt/slides/slide3912.xml" ContentType="application/vnd.openxmlformats-officedocument.presentationml.slide+xml"/>
  <Override PartName="/ppt/slides/slide3913.xml" ContentType="application/vnd.openxmlformats-officedocument.presentationml.slide+xml"/>
  <Override PartName="/ppt/slides/slide3920.xml" ContentType="application/vnd.openxmlformats-officedocument.presentationml.slide+xml"/>
  <Override PartName="/ppt/slides/slide3919.xml" ContentType="application/vnd.openxmlformats-officedocument.presentationml.slide+xml"/>
  <Override PartName="/ppt/slides/slide3918.xml" ContentType="application/vnd.openxmlformats-officedocument.presentationml.slide+xml"/>
  <Override PartName="/ppt/slides/slide3917.xml" ContentType="application/vnd.openxmlformats-officedocument.presentationml.slide+xml"/>
  <Override PartName="/ppt/slides/slide3916.xml" ContentType="application/vnd.openxmlformats-officedocument.presentationml.slide+xml"/>
  <Override PartName="/ppt/slides/slide3915.xml" ContentType="application/vnd.openxmlformats-officedocument.presentationml.slide+xml"/>
  <Override PartName="/ppt/slides/slide3914.xml" ContentType="application/vnd.openxmlformats-officedocument.presentationml.slide+xml"/>
  <Override PartName="/ppt/slides/slide3902.xml" ContentType="application/vnd.openxmlformats-officedocument.presentationml.slide+xml"/>
  <Override PartName="/ppt/slides/slide3901.xml" ContentType="application/vnd.openxmlformats-officedocument.presentationml.slide+xml"/>
  <Override PartName="/ppt/slides/slide3900.xml" ContentType="application/vnd.openxmlformats-officedocument.presentationml.slide+xml"/>
  <Override PartName="/ppt/slides/slide3889.xml" ContentType="application/vnd.openxmlformats-officedocument.presentationml.slide+xml"/>
  <Override PartName="/ppt/slides/slide3888.xml" ContentType="application/vnd.openxmlformats-officedocument.presentationml.slide+xml"/>
  <Override PartName="/ppt/slides/slide3887.xml" ContentType="application/vnd.openxmlformats-officedocument.presentationml.slide+xml"/>
  <Override PartName="/ppt/slides/slide3886.xml" ContentType="application/vnd.openxmlformats-officedocument.presentationml.slide+xml"/>
  <Override PartName="/ppt/slides/slide3885.xml" ContentType="application/vnd.openxmlformats-officedocument.presentationml.slide+xml"/>
  <Override PartName="/ppt/slides/slide3884.xml" ContentType="application/vnd.openxmlformats-officedocument.presentationml.slide+xml"/>
  <Override PartName="/ppt/slides/slide3883.xml" ContentType="application/vnd.openxmlformats-officedocument.presentationml.slide+xml"/>
  <Override PartName="/ppt/slides/slide3890.xml" ContentType="application/vnd.openxmlformats-officedocument.presentationml.slide+xml"/>
  <Override PartName="/ppt/slides/slide3891.xml" ContentType="application/vnd.openxmlformats-officedocument.presentationml.slide+xml"/>
  <Override PartName="/ppt/slides/slide3892.xml" ContentType="application/vnd.openxmlformats-officedocument.presentationml.slide+xml"/>
  <Override PartName="/ppt/slides/slide3899.xml" ContentType="application/vnd.openxmlformats-officedocument.presentationml.slide+xml"/>
  <Override PartName="/ppt/slides/slide3898.xml" ContentType="application/vnd.openxmlformats-officedocument.presentationml.slide+xml"/>
  <Override PartName="/ppt/slides/slide3897.xml" ContentType="application/vnd.openxmlformats-officedocument.presentationml.slide+xml"/>
  <Override PartName="/ppt/slides/slide3896.xml" ContentType="application/vnd.openxmlformats-officedocument.presentationml.slide+xml"/>
  <Override PartName="/ppt/slides/slide3895.xml" ContentType="application/vnd.openxmlformats-officedocument.presentationml.slide+xml"/>
  <Override PartName="/ppt/slides/slide3894.xml" ContentType="application/vnd.openxmlformats-officedocument.presentationml.slide+xml"/>
  <Override PartName="/ppt/slides/slide3893.xml" ContentType="application/vnd.openxmlformats-officedocument.presentationml.slide+xml"/>
  <Override PartName="/ppt/slides/slide3921.xml" ContentType="application/vnd.openxmlformats-officedocument.presentationml.slide+xml"/>
  <Override PartName="/ppt/slides/slide3922.xml" ContentType="application/vnd.openxmlformats-officedocument.presentationml.slide+xml"/>
  <Override PartName="/ppt/slides/slide3923.xml" ContentType="application/vnd.openxmlformats-officedocument.presentationml.slide+xml"/>
  <Override PartName="/ppt/slides/slide3950.xml" ContentType="application/vnd.openxmlformats-officedocument.presentationml.slide+xml"/>
  <Override PartName="/ppt/slides/slide3949.xml" ContentType="application/vnd.openxmlformats-officedocument.presentationml.slide+xml"/>
  <Override PartName="/ppt/slides/slide3948.xml" ContentType="application/vnd.openxmlformats-officedocument.presentationml.slide+xml"/>
  <Override PartName="/ppt/slides/slide3947.xml" ContentType="application/vnd.openxmlformats-officedocument.presentationml.slide+xml"/>
  <Override PartName="/ppt/slides/slide3946.xml" ContentType="application/vnd.openxmlformats-officedocument.presentationml.slide+xml"/>
  <Override PartName="/ppt/slides/slide3945.xml" ContentType="application/vnd.openxmlformats-officedocument.presentationml.slide+xml"/>
  <Override PartName="/ppt/slides/slide3944.xml" ContentType="application/vnd.openxmlformats-officedocument.presentationml.slide+xml"/>
  <Override PartName="/ppt/slides/slide3951.xml" ContentType="application/vnd.openxmlformats-officedocument.presentationml.slide+xml"/>
  <Override PartName="/ppt/slides/slide3952.xml" ContentType="application/vnd.openxmlformats-officedocument.presentationml.slide+xml"/>
  <Override PartName="/ppt/slides/slide3953.xml" ContentType="application/vnd.openxmlformats-officedocument.presentationml.slide+xml"/>
  <Override PartName="/ppt/slides/slide3960.xml" ContentType="application/vnd.openxmlformats-officedocument.presentationml.slide+xml"/>
  <Override PartName="/ppt/slides/slide3959.xml" ContentType="application/vnd.openxmlformats-officedocument.presentationml.slide+xml"/>
  <Override PartName="/ppt/slides/slide3958.xml" ContentType="application/vnd.openxmlformats-officedocument.presentationml.slide+xml"/>
  <Override PartName="/ppt/slides/slide3957.xml" ContentType="application/vnd.openxmlformats-officedocument.presentationml.slide+xml"/>
  <Override PartName="/ppt/slides/slide3956.xml" ContentType="application/vnd.openxmlformats-officedocument.presentationml.slide+xml"/>
  <Override PartName="/ppt/slides/slide3955.xml" ContentType="application/vnd.openxmlformats-officedocument.presentationml.slide+xml"/>
  <Override PartName="/ppt/slides/slide3954.xml" ContentType="application/vnd.openxmlformats-officedocument.presentationml.slide+xml"/>
  <Override PartName="/ppt/slides/slide3943.xml" ContentType="application/vnd.openxmlformats-officedocument.presentationml.slide+xml"/>
  <Override PartName="/ppt/slides/slide3942.xml" ContentType="application/vnd.openxmlformats-officedocument.presentationml.slide+xml"/>
  <Override PartName="/ppt/slides/slide3941.xml" ContentType="application/vnd.openxmlformats-officedocument.presentationml.slide+xml"/>
  <Override PartName="/ppt/slides/slide3930.xml" ContentType="application/vnd.openxmlformats-officedocument.presentationml.slide+xml"/>
  <Override PartName="/ppt/slides/slide3929.xml" ContentType="application/vnd.openxmlformats-officedocument.presentationml.slide+xml"/>
  <Override PartName="/ppt/slides/slide3928.xml" ContentType="application/vnd.openxmlformats-officedocument.presentationml.slide+xml"/>
  <Override PartName="/ppt/slides/slide3927.xml" ContentType="application/vnd.openxmlformats-officedocument.presentationml.slide+xml"/>
  <Override PartName="/ppt/slides/slide3926.xml" ContentType="application/vnd.openxmlformats-officedocument.presentationml.slide+xml"/>
  <Override PartName="/ppt/slides/slide3925.xml" ContentType="application/vnd.openxmlformats-officedocument.presentationml.slide+xml"/>
  <Override PartName="/ppt/slides/slide3924.xml" ContentType="application/vnd.openxmlformats-officedocument.presentationml.slide+xml"/>
  <Override PartName="/ppt/slides/slide3931.xml" ContentType="application/vnd.openxmlformats-officedocument.presentationml.slide+xml"/>
  <Override PartName="/ppt/slides/slide3932.xml" ContentType="application/vnd.openxmlformats-officedocument.presentationml.slide+xml"/>
  <Override PartName="/ppt/slides/slide3933.xml" ContentType="application/vnd.openxmlformats-officedocument.presentationml.slide+xml"/>
  <Override PartName="/ppt/slides/slide3940.xml" ContentType="application/vnd.openxmlformats-officedocument.presentationml.slide+xml"/>
  <Override PartName="/ppt/slides/slide3939.xml" ContentType="application/vnd.openxmlformats-officedocument.presentationml.slide+xml"/>
  <Override PartName="/ppt/slides/slide3938.xml" ContentType="application/vnd.openxmlformats-officedocument.presentationml.slide+xml"/>
  <Override PartName="/ppt/slides/slide3937.xml" ContentType="application/vnd.openxmlformats-officedocument.presentationml.slide+xml"/>
  <Override PartName="/ppt/slides/slide3936.xml" ContentType="application/vnd.openxmlformats-officedocument.presentationml.slide+xml"/>
  <Override PartName="/ppt/slides/slide3935.xml" ContentType="application/vnd.openxmlformats-officedocument.presentationml.slide+xml"/>
  <Override PartName="/ppt/slides/slide3934.xml" ContentType="application/vnd.openxmlformats-officedocument.presentationml.slide+xml"/>
  <Override PartName="/ppt/slides/slide4369.xml" ContentType="application/vnd.openxmlformats-officedocument.presentationml.slide+xml"/>
  <Override PartName="/ppt/slides/slide3823.xml" ContentType="application/vnd.openxmlformats-officedocument.presentationml.slide+xml"/>
  <Override PartName="/ppt/slides/slide4371.xml" ContentType="application/vnd.openxmlformats-officedocument.presentationml.slide+xml"/>
  <Override PartName="/ppt/slides/slide4806.xml" ContentType="application/vnd.openxmlformats-officedocument.presentationml.slide+xml"/>
  <Override PartName="/ppt/slides/slide4805.xml" ContentType="application/vnd.openxmlformats-officedocument.presentationml.slide+xml"/>
  <Override PartName="/ppt/slides/slide4804.xml" ContentType="application/vnd.openxmlformats-officedocument.presentationml.slide+xml"/>
  <Override PartName="/ppt/slides/slide4803.xml" ContentType="application/vnd.openxmlformats-officedocument.presentationml.slide+xml"/>
  <Override PartName="/ppt/slides/slide4802.xml" ContentType="application/vnd.openxmlformats-officedocument.presentationml.slide+xml"/>
  <Override PartName="/ppt/slides/slide4801.xml" ContentType="application/vnd.openxmlformats-officedocument.presentationml.slide+xml"/>
  <Override PartName="/ppt/slides/slide4800.xml" ContentType="application/vnd.openxmlformats-officedocument.presentationml.slide+xml"/>
  <Override PartName="/ppt/slides/slide4799.xml" ContentType="application/vnd.openxmlformats-officedocument.presentationml.slide+xml"/>
  <Override PartName="/ppt/slides/slide4807.xml" ContentType="application/vnd.openxmlformats-officedocument.presentationml.slide+xml"/>
  <Override PartName="/ppt/slides/slide4808.xml" ContentType="application/vnd.openxmlformats-officedocument.presentationml.slide+xml"/>
  <Override PartName="/ppt/slides/slide4809.xml" ContentType="application/vnd.openxmlformats-officedocument.presentationml.slide+xml"/>
  <Override PartName="/ppt/slides/slide4816.xml" ContentType="application/vnd.openxmlformats-officedocument.presentationml.slide+xml"/>
  <Override PartName="/ppt/slides/slide4815.xml" ContentType="application/vnd.openxmlformats-officedocument.presentationml.slide+xml"/>
  <Override PartName="/ppt/slides/slide4814.xml" ContentType="application/vnd.openxmlformats-officedocument.presentationml.slide+xml"/>
  <Override PartName="/ppt/slides/slide4813.xml" ContentType="application/vnd.openxmlformats-officedocument.presentationml.slide+xml"/>
  <Override PartName="/ppt/slides/slide4812.xml" ContentType="application/vnd.openxmlformats-officedocument.presentationml.slide+xml"/>
  <Override PartName="/ppt/slides/slide4811.xml" ContentType="application/vnd.openxmlformats-officedocument.presentationml.slide+xml"/>
  <Override PartName="/ppt/slides/slide4810.xml" ContentType="application/vnd.openxmlformats-officedocument.presentationml.slide+xml"/>
  <Override PartName="/ppt/slides/slide4798.xml" ContentType="application/vnd.openxmlformats-officedocument.presentationml.slide+xml"/>
  <Override PartName="/ppt/slides/slide4797.xml" ContentType="application/vnd.openxmlformats-officedocument.presentationml.slide+xml"/>
  <Override PartName="/ppt/slides/slide4796.xml" ContentType="application/vnd.openxmlformats-officedocument.presentationml.slide+xml"/>
  <Override PartName="/ppt/slides/slide4785.xml" ContentType="application/vnd.openxmlformats-officedocument.presentationml.slide+xml"/>
  <Override PartName="/ppt/slides/slide4784.xml" ContentType="application/vnd.openxmlformats-officedocument.presentationml.slide+xml"/>
  <Override PartName="/ppt/slides/slide4783.xml" ContentType="application/vnd.openxmlformats-officedocument.presentationml.slide+xml"/>
  <Override PartName="/ppt/slides/slide4782.xml" ContentType="application/vnd.openxmlformats-officedocument.presentationml.slide+xml"/>
  <Override PartName="/ppt/slides/slide4781.xml" ContentType="application/vnd.openxmlformats-officedocument.presentationml.slide+xml"/>
  <Override PartName="/ppt/slides/slide4780.xml" ContentType="application/vnd.openxmlformats-officedocument.presentationml.slide+xml"/>
  <Override PartName="/ppt/slides/slide4779.xml" ContentType="application/vnd.openxmlformats-officedocument.presentationml.slide+xml"/>
  <Override PartName="/ppt/slides/slide4786.xml" ContentType="application/vnd.openxmlformats-officedocument.presentationml.slide+xml"/>
  <Override PartName="/ppt/slides/slide4787.xml" ContentType="application/vnd.openxmlformats-officedocument.presentationml.slide+xml"/>
  <Override PartName="/ppt/slides/slide4788.xml" ContentType="application/vnd.openxmlformats-officedocument.presentationml.slide+xml"/>
  <Override PartName="/ppt/slides/slide4795.xml" ContentType="application/vnd.openxmlformats-officedocument.presentationml.slide+xml"/>
  <Override PartName="/ppt/slides/slide4794.xml" ContentType="application/vnd.openxmlformats-officedocument.presentationml.slide+xml"/>
  <Override PartName="/ppt/slides/slide4793.xml" ContentType="application/vnd.openxmlformats-officedocument.presentationml.slide+xml"/>
  <Override PartName="/ppt/slides/slide4792.xml" ContentType="application/vnd.openxmlformats-officedocument.presentationml.slide+xml"/>
  <Override PartName="/ppt/slides/slide4791.xml" ContentType="application/vnd.openxmlformats-officedocument.presentationml.slide+xml"/>
  <Override PartName="/ppt/slides/slide4790.xml" ContentType="application/vnd.openxmlformats-officedocument.presentationml.slide+xml"/>
  <Override PartName="/ppt/slides/slide4789.xml" ContentType="application/vnd.openxmlformats-officedocument.presentationml.slide+xml"/>
  <Override PartName="/ppt/slides/slide4817.xml" ContentType="application/vnd.openxmlformats-officedocument.presentationml.slide+xml"/>
  <Override PartName="/ppt/slides/slide4818.xml" ContentType="application/vnd.openxmlformats-officedocument.presentationml.slide+xml"/>
  <Override PartName="/ppt/slides/slide4819.xml" ContentType="application/vnd.openxmlformats-officedocument.presentationml.slide+xml"/>
  <Override PartName="/ppt/slides/slide4847.xml" ContentType="application/vnd.openxmlformats-officedocument.presentationml.slide+xml"/>
  <Override PartName="/ppt/slides/slide4846.xml" ContentType="application/vnd.openxmlformats-officedocument.presentationml.slide+xml"/>
  <Override PartName="/ppt/slides/slide4845.xml" ContentType="application/vnd.openxmlformats-officedocument.presentationml.slide+xml"/>
  <Override PartName="/ppt/slides/slide4844.xml" ContentType="application/vnd.openxmlformats-officedocument.presentationml.slide+xml"/>
  <Override PartName="/ppt/slides/slide4843.xml" ContentType="application/vnd.openxmlformats-officedocument.presentationml.slide+xml"/>
  <Override PartName="/ppt/slides/slide4842.xml" ContentType="application/vnd.openxmlformats-officedocument.presentationml.slide+xml"/>
  <Override PartName="/ppt/slides/slide4841.xml" ContentType="application/vnd.openxmlformats-officedocument.presentationml.slide+xml"/>
  <Override PartName="/ppt/slides/slide4840.xml" ContentType="application/vnd.openxmlformats-officedocument.presentationml.slide+xml"/>
  <Override PartName="/ppt/slides/slide4848.xml" ContentType="application/vnd.openxmlformats-officedocument.presentationml.slide+xml"/>
  <Override PartName="/ppt/slides/slide4849.xml" ContentType="application/vnd.openxmlformats-officedocument.presentationml.slide+xml"/>
  <Override PartName="/ppt/slides/slide4850.xml" ContentType="application/vnd.openxmlformats-officedocument.presentationml.slide+xml"/>
  <Override PartName="/ppt/slides/slide4857.xml" ContentType="application/vnd.openxmlformats-officedocument.presentationml.slide+xml"/>
  <Override PartName="/ppt/slides/slide4856.xml" ContentType="application/vnd.openxmlformats-officedocument.presentationml.slide+xml"/>
  <Override PartName="/ppt/slides/slide4855.xml" ContentType="application/vnd.openxmlformats-officedocument.presentationml.slide+xml"/>
  <Override PartName="/ppt/slides/slide4854.xml" ContentType="application/vnd.openxmlformats-officedocument.presentationml.slide+xml"/>
  <Override PartName="/ppt/slides/slide4853.xml" ContentType="application/vnd.openxmlformats-officedocument.presentationml.slide+xml"/>
  <Override PartName="/ppt/slides/slide4852.xml" ContentType="application/vnd.openxmlformats-officedocument.presentationml.slide+xml"/>
  <Override PartName="/ppt/slides/slide4851.xml" ContentType="application/vnd.openxmlformats-officedocument.presentationml.slide+xml"/>
  <Override PartName="/ppt/slides/slide4839.xml" ContentType="application/vnd.openxmlformats-officedocument.presentationml.slide+xml"/>
  <Override PartName="/ppt/slides/slide4838.xml" ContentType="application/vnd.openxmlformats-officedocument.presentationml.slide+xml"/>
  <Override PartName="/ppt/slides/slide4837.xml" ContentType="application/vnd.openxmlformats-officedocument.presentationml.slide+xml"/>
  <Override PartName="/ppt/slides/slide4826.xml" ContentType="application/vnd.openxmlformats-officedocument.presentationml.slide+xml"/>
  <Override PartName="/ppt/slides/slide4825.xml" ContentType="application/vnd.openxmlformats-officedocument.presentationml.slide+xml"/>
  <Override PartName="/ppt/slides/slide4824.xml" ContentType="application/vnd.openxmlformats-officedocument.presentationml.slide+xml"/>
  <Override PartName="/ppt/slides/slide4823.xml" ContentType="application/vnd.openxmlformats-officedocument.presentationml.slide+xml"/>
  <Override PartName="/ppt/slides/slide4822.xml" ContentType="application/vnd.openxmlformats-officedocument.presentationml.slide+xml"/>
  <Override PartName="/ppt/slides/slide4821.xml" ContentType="application/vnd.openxmlformats-officedocument.presentationml.slide+xml"/>
  <Override PartName="/ppt/slides/slide4820.xml" ContentType="application/vnd.openxmlformats-officedocument.presentationml.slide+xml"/>
  <Override PartName="/ppt/slides/slide4827.xml" ContentType="application/vnd.openxmlformats-officedocument.presentationml.slide+xml"/>
  <Override PartName="/ppt/slides/slide4828.xml" ContentType="application/vnd.openxmlformats-officedocument.presentationml.slide+xml"/>
  <Override PartName="/ppt/slides/slide4829.xml" ContentType="application/vnd.openxmlformats-officedocument.presentationml.slide+xml"/>
  <Override PartName="/ppt/slides/slide4836.xml" ContentType="application/vnd.openxmlformats-officedocument.presentationml.slide+xml"/>
  <Override PartName="/ppt/slides/slide4835.xml" ContentType="application/vnd.openxmlformats-officedocument.presentationml.slide+xml"/>
  <Override PartName="/ppt/slides/slide4834.xml" ContentType="application/vnd.openxmlformats-officedocument.presentationml.slide+xml"/>
  <Override PartName="/ppt/slides/slide4833.xml" ContentType="application/vnd.openxmlformats-officedocument.presentationml.slide+xml"/>
  <Override PartName="/ppt/slides/slide4832.xml" ContentType="application/vnd.openxmlformats-officedocument.presentationml.slide+xml"/>
  <Override PartName="/ppt/slides/slide4831.xml" ContentType="application/vnd.openxmlformats-officedocument.presentationml.slide+xml"/>
  <Override PartName="/ppt/slides/slide4830.xml" ContentType="application/vnd.openxmlformats-officedocument.presentationml.slide+xml"/>
  <Override PartName="/ppt/slides/slide4778.xml" ContentType="application/vnd.openxmlformats-officedocument.presentationml.slide+xml"/>
  <Override PartName="/ppt/slides/slide4777.xml" ContentType="application/vnd.openxmlformats-officedocument.presentationml.slide+xml"/>
  <Override PartName="/ppt/slides/slide4776.xml" ContentType="application/vnd.openxmlformats-officedocument.presentationml.slide+xml"/>
  <Override PartName="/ppt/slides/slide4725.xml" ContentType="application/vnd.openxmlformats-officedocument.presentationml.slide+xml"/>
  <Override PartName="/ppt/slides/slide4724.xml" ContentType="application/vnd.openxmlformats-officedocument.presentationml.slide+xml"/>
  <Override PartName="/ppt/slides/slide4723.xml" ContentType="application/vnd.openxmlformats-officedocument.presentationml.slide+xml"/>
  <Override PartName="/ppt/slides/slide4722.xml" ContentType="application/vnd.openxmlformats-officedocument.presentationml.slide+xml"/>
  <Override PartName="/ppt/slides/slide4721.xml" ContentType="application/vnd.openxmlformats-officedocument.presentationml.slide+xml"/>
  <Override PartName="/ppt/slides/slide4720.xml" ContentType="application/vnd.openxmlformats-officedocument.presentationml.slide+xml"/>
  <Override PartName="/ppt/slides/slide4719.xml" ContentType="application/vnd.openxmlformats-officedocument.presentationml.slide+xml"/>
  <Override PartName="/ppt/slides/slide4718.xml" ContentType="application/vnd.openxmlformats-officedocument.presentationml.slide+xml"/>
  <Override PartName="/ppt/slides/slide4726.xml" ContentType="application/vnd.openxmlformats-officedocument.presentationml.slide+xml"/>
  <Override PartName="/ppt/slides/slide4727.xml" ContentType="application/vnd.openxmlformats-officedocument.presentationml.slide+xml"/>
  <Override PartName="/ppt/slides/slide4728.xml" ContentType="application/vnd.openxmlformats-officedocument.presentationml.slide+xml"/>
  <Override PartName="/ppt/slides/slide4735.xml" ContentType="application/vnd.openxmlformats-officedocument.presentationml.slide+xml"/>
  <Override PartName="/ppt/slides/slide4734.xml" ContentType="application/vnd.openxmlformats-officedocument.presentationml.slide+xml"/>
  <Override PartName="/ppt/slides/slide4733.xml" ContentType="application/vnd.openxmlformats-officedocument.presentationml.slide+xml"/>
  <Override PartName="/ppt/slides/slide4732.xml" ContentType="application/vnd.openxmlformats-officedocument.presentationml.slide+xml"/>
  <Override PartName="/ppt/slides/slide4731.xml" ContentType="application/vnd.openxmlformats-officedocument.presentationml.slide+xml"/>
  <Override PartName="/ppt/slides/slide4730.xml" ContentType="application/vnd.openxmlformats-officedocument.presentationml.slide+xml"/>
  <Override PartName="/ppt/slides/slide4729.xml" ContentType="application/vnd.openxmlformats-officedocument.presentationml.slide+xml"/>
  <Override PartName="/ppt/slides/slide4717.xml" ContentType="application/vnd.openxmlformats-officedocument.presentationml.slide+xml"/>
  <Override PartName="/ppt/slides/slide4716.xml" ContentType="application/vnd.openxmlformats-officedocument.presentationml.slide+xml"/>
  <Override PartName="/ppt/slides/slide4715.xml" ContentType="application/vnd.openxmlformats-officedocument.presentationml.slide+xml"/>
  <Override PartName="/ppt/slides/slide4704.xml" ContentType="application/vnd.openxmlformats-officedocument.presentationml.slide+xml"/>
  <Override PartName="/ppt/slides/slide4703.xml" ContentType="application/vnd.openxmlformats-officedocument.presentationml.slide+xml"/>
  <Override PartName="/ppt/slides/slide4702.xml" ContentType="application/vnd.openxmlformats-officedocument.presentationml.slide+xml"/>
  <Override PartName="/ppt/slides/slide4701.xml" ContentType="application/vnd.openxmlformats-officedocument.presentationml.slide+xml"/>
  <Override PartName="/ppt/slides/slide4700.xml" ContentType="application/vnd.openxmlformats-officedocument.presentationml.slide+xml"/>
  <Override PartName="/ppt/slides/slide4699.xml" ContentType="application/vnd.openxmlformats-officedocument.presentationml.slide+xml"/>
  <Override PartName="/ppt/slides/slide4698.xml" ContentType="application/vnd.openxmlformats-officedocument.presentationml.slide+xml"/>
  <Override PartName="/ppt/slides/slide4705.xml" ContentType="application/vnd.openxmlformats-officedocument.presentationml.slide+xml"/>
  <Override PartName="/ppt/slides/slide4706.xml" ContentType="application/vnd.openxmlformats-officedocument.presentationml.slide+xml"/>
  <Override PartName="/ppt/slides/slide4707.xml" ContentType="application/vnd.openxmlformats-officedocument.presentationml.slide+xml"/>
  <Override PartName="/ppt/slides/slide4714.xml" ContentType="application/vnd.openxmlformats-officedocument.presentationml.slide+xml"/>
  <Override PartName="/ppt/slides/slide4713.xml" ContentType="application/vnd.openxmlformats-officedocument.presentationml.slide+xml"/>
  <Override PartName="/ppt/slides/slide4712.xml" ContentType="application/vnd.openxmlformats-officedocument.presentationml.slide+xml"/>
  <Override PartName="/ppt/slides/slide4711.xml" ContentType="application/vnd.openxmlformats-officedocument.presentationml.slide+xml"/>
  <Override PartName="/ppt/slides/slide4710.xml" ContentType="application/vnd.openxmlformats-officedocument.presentationml.slide+xml"/>
  <Override PartName="/ppt/slides/slide4709.xml" ContentType="application/vnd.openxmlformats-officedocument.presentationml.slide+xml"/>
  <Override PartName="/ppt/slides/slide4708.xml" ContentType="application/vnd.openxmlformats-officedocument.presentationml.slide+xml"/>
  <Override PartName="/ppt/slides/slide4736.xml" ContentType="application/vnd.openxmlformats-officedocument.presentationml.slide+xml"/>
  <Override PartName="/ppt/slides/slide4737.xml" ContentType="application/vnd.openxmlformats-officedocument.presentationml.slide+xml"/>
  <Override PartName="/ppt/slides/slide4738.xml" ContentType="application/vnd.openxmlformats-officedocument.presentationml.slide+xml"/>
  <Override PartName="/ppt/slides/slide4765.xml" ContentType="application/vnd.openxmlformats-officedocument.presentationml.slide+xml"/>
  <Override PartName="/ppt/slides/slide4764.xml" ContentType="application/vnd.openxmlformats-officedocument.presentationml.slide+xml"/>
  <Override PartName="/ppt/slides/slide4763.xml" ContentType="application/vnd.openxmlformats-officedocument.presentationml.slide+xml"/>
  <Override PartName="/ppt/slides/slide4762.xml" ContentType="application/vnd.openxmlformats-officedocument.presentationml.slide+xml"/>
  <Override PartName="/ppt/slides/slide4761.xml" ContentType="application/vnd.openxmlformats-officedocument.presentationml.slide+xml"/>
  <Override PartName="/ppt/slides/slide4760.xml" ContentType="application/vnd.openxmlformats-officedocument.presentationml.slide+xml"/>
  <Override PartName="/ppt/slides/slide4759.xml" ContentType="application/vnd.openxmlformats-officedocument.presentationml.slide+xml"/>
  <Override PartName="/ppt/slides/slide4766.xml" ContentType="application/vnd.openxmlformats-officedocument.presentationml.slide+xml"/>
  <Override PartName="/ppt/slides/slide4767.xml" ContentType="application/vnd.openxmlformats-officedocument.presentationml.slide+xml"/>
  <Override PartName="/ppt/slides/slide4768.xml" ContentType="application/vnd.openxmlformats-officedocument.presentationml.slide+xml"/>
  <Override PartName="/ppt/slides/slide4775.xml" ContentType="application/vnd.openxmlformats-officedocument.presentationml.slide+xml"/>
  <Override PartName="/ppt/slides/slide4774.xml" ContentType="application/vnd.openxmlformats-officedocument.presentationml.slide+xml"/>
  <Override PartName="/ppt/slides/slide4773.xml" ContentType="application/vnd.openxmlformats-officedocument.presentationml.slide+xml"/>
  <Override PartName="/ppt/slides/slide4772.xml" ContentType="application/vnd.openxmlformats-officedocument.presentationml.slide+xml"/>
  <Override PartName="/ppt/slides/slide4771.xml" ContentType="application/vnd.openxmlformats-officedocument.presentationml.slide+xml"/>
  <Override PartName="/ppt/slides/slide4770.xml" ContentType="application/vnd.openxmlformats-officedocument.presentationml.slide+xml"/>
  <Override PartName="/ppt/slides/slide4769.xml" ContentType="application/vnd.openxmlformats-officedocument.presentationml.slide+xml"/>
  <Override PartName="/ppt/slides/slide4758.xml" ContentType="application/vnd.openxmlformats-officedocument.presentationml.slide+xml"/>
  <Override PartName="/ppt/slides/slide4757.xml" ContentType="application/vnd.openxmlformats-officedocument.presentationml.slide+xml"/>
  <Override PartName="/ppt/slides/slide4756.xml" ContentType="application/vnd.openxmlformats-officedocument.presentationml.slide+xml"/>
  <Override PartName="/ppt/slides/slide4745.xml" ContentType="application/vnd.openxmlformats-officedocument.presentationml.slide+xml"/>
  <Override PartName="/ppt/slides/slide4744.xml" ContentType="application/vnd.openxmlformats-officedocument.presentationml.slide+xml"/>
  <Override PartName="/ppt/slides/slide4743.xml" ContentType="application/vnd.openxmlformats-officedocument.presentationml.slide+xml"/>
  <Override PartName="/ppt/slides/slide4742.xml" ContentType="application/vnd.openxmlformats-officedocument.presentationml.slide+xml"/>
  <Override PartName="/ppt/slides/slide4741.xml" ContentType="application/vnd.openxmlformats-officedocument.presentationml.slide+xml"/>
  <Override PartName="/ppt/slides/slide4740.xml" ContentType="application/vnd.openxmlformats-officedocument.presentationml.slide+xml"/>
  <Override PartName="/ppt/slides/slide4739.xml" ContentType="application/vnd.openxmlformats-officedocument.presentationml.slide+xml"/>
  <Override PartName="/ppt/slides/slide4746.xml" ContentType="application/vnd.openxmlformats-officedocument.presentationml.slide+xml"/>
  <Override PartName="/ppt/slides/slide4747.xml" ContentType="application/vnd.openxmlformats-officedocument.presentationml.slide+xml"/>
  <Override PartName="/ppt/slides/slide4748.xml" ContentType="application/vnd.openxmlformats-officedocument.presentationml.slide+xml"/>
  <Override PartName="/ppt/slides/slide4755.xml" ContentType="application/vnd.openxmlformats-officedocument.presentationml.slide+xml"/>
  <Override PartName="/ppt/slides/slide4754.xml" ContentType="application/vnd.openxmlformats-officedocument.presentationml.slide+xml"/>
  <Override PartName="/ppt/slides/slide4753.xml" ContentType="application/vnd.openxmlformats-officedocument.presentationml.slide+xml"/>
  <Override PartName="/ppt/slides/slide4752.xml" ContentType="application/vnd.openxmlformats-officedocument.presentationml.slide+xml"/>
  <Override PartName="/ppt/slides/slide4751.xml" ContentType="application/vnd.openxmlformats-officedocument.presentationml.slide+xml"/>
  <Override PartName="/ppt/slides/slide4750.xml" ContentType="application/vnd.openxmlformats-officedocument.presentationml.slide+xml"/>
  <Override PartName="/ppt/slides/slide4749.xml" ContentType="application/vnd.openxmlformats-officedocument.presentationml.slide+xml"/>
  <Override PartName="/ppt/slides/slide4858.xml" ContentType="application/vnd.openxmlformats-officedocument.presentationml.slide+xml"/>
  <Override PartName="/ppt/slides/slide4859.xml" ContentType="application/vnd.openxmlformats-officedocument.presentationml.slide+xml"/>
  <Override PartName="/ppt/slides/slide4860.xml" ContentType="application/vnd.openxmlformats-officedocument.presentationml.slide+xml"/>
  <Override PartName="/ppt/slides/slide4969.xml" ContentType="application/vnd.openxmlformats-officedocument.presentationml.slide+xml"/>
  <Override PartName="/ppt/slides/slide4968.xml" ContentType="application/vnd.openxmlformats-officedocument.presentationml.slide+xml"/>
  <Override PartName="/ppt/slides/slide4967.xml" ContentType="application/vnd.openxmlformats-officedocument.presentationml.slide+xml"/>
  <Override PartName="/ppt/slides/slide4966.xml" ContentType="application/vnd.openxmlformats-officedocument.presentationml.slide+xml"/>
  <Override PartName="/ppt/slides/slide4965.xml" ContentType="application/vnd.openxmlformats-officedocument.presentationml.slide+xml"/>
  <Override PartName="/ppt/slides/slide4964.xml" ContentType="application/vnd.openxmlformats-officedocument.presentationml.slide+xml"/>
  <Override PartName="/ppt/slides/slide4963.xml" ContentType="application/vnd.openxmlformats-officedocument.presentationml.slide+xml"/>
  <Override PartName="/ppt/slides/slide4962.xml" ContentType="application/vnd.openxmlformats-officedocument.presentationml.slide+xml"/>
  <Override PartName="/ppt/slides/slide4970.xml" ContentType="application/vnd.openxmlformats-officedocument.presentationml.slide+xml"/>
  <Override PartName="/ppt/slides/slide4971.xml" ContentType="application/vnd.openxmlformats-officedocument.presentationml.slide+xml"/>
  <Override PartName="/ppt/slides/slide4972.xml" ContentType="application/vnd.openxmlformats-officedocument.presentationml.slide+xml"/>
  <Override PartName="/ppt/slides/slide4979.xml" ContentType="application/vnd.openxmlformats-officedocument.presentationml.slide+xml"/>
  <Override PartName="/ppt/slides/slide4978.xml" ContentType="application/vnd.openxmlformats-officedocument.presentationml.slide+xml"/>
  <Override PartName="/ppt/slides/slide4977.xml" ContentType="application/vnd.openxmlformats-officedocument.presentationml.slide+xml"/>
  <Override PartName="/ppt/slides/slide4976.xml" ContentType="application/vnd.openxmlformats-officedocument.presentationml.slide+xml"/>
  <Override PartName="/ppt/slides/slide4975.xml" ContentType="application/vnd.openxmlformats-officedocument.presentationml.slide+xml"/>
  <Override PartName="/ppt/slides/slide4974.xml" ContentType="application/vnd.openxmlformats-officedocument.presentationml.slide+xml"/>
  <Override PartName="/ppt/slides/slide4973.xml" ContentType="application/vnd.openxmlformats-officedocument.presentationml.slide+xml"/>
  <Override PartName="/ppt/slides/slide4961.xml" ContentType="application/vnd.openxmlformats-officedocument.presentationml.slide+xml"/>
  <Override PartName="/ppt/slides/slide4960.xml" ContentType="application/vnd.openxmlformats-officedocument.presentationml.slide+xml"/>
  <Override PartName="/ppt/slides/slide4959.xml" ContentType="application/vnd.openxmlformats-officedocument.presentationml.slide+xml"/>
  <Override PartName="/ppt/slides/slide4948.xml" ContentType="application/vnd.openxmlformats-officedocument.presentationml.slide+xml"/>
  <Override PartName="/ppt/slides/slide4947.xml" ContentType="application/vnd.openxmlformats-officedocument.presentationml.slide+xml"/>
  <Override PartName="/ppt/slides/slide4946.xml" ContentType="application/vnd.openxmlformats-officedocument.presentationml.slide+xml"/>
  <Override PartName="/ppt/slides/slide4945.xml" ContentType="application/vnd.openxmlformats-officedocument.presentationml.slide+xml"/>
  <Override PartName="/ppt/slides/slide4944.xml" ContentType="application/vnd.openxmlformats-officedocument.presentationml.slide+xml"/>
  <Override PartName="/ppt/slides/slide4943.xml" ContentType="application/vnd.openxmlformats-officedocument.presentationml.slide+xml"/>
  <Override PartName="/ppt/slides/slide4942.xml" ContentType="application/vnd.openxmlformats-officedocument.presentationml.slide+xml"/>
  <Override PartName="/ppt/slides/slide4949.xml" ContentType="application/vnd.openxmlformats-officedocument.presentationml.slide+xml"/>
  <Override PartName="/ppt/slides/slide4950.xml" ContentType="application/vnd.openxmlformats-officedocument.presentationml.slide+xml"/>
  <Override PartName="/ppt/slides/slide4951.xml" ContentType="application/vnd.openxmlformats-officedocument.presentationml.slide+xml"/>
  <Override PartName="/ppt/slides/slide4958.xml" ContentType="application/vnd.openxmlformats-officedocument.presentationml.slide+xml"/>
  <Override PartName="/ppt/slides/slide4957.xml" ContentType="application/vnd.openxmlformats-officedocument.presentationml.slide+xml"/>
  <Override PartName="/ppt/slides/slide4956.xml" ContentType="application/vnd.openxmlformats-officedocument.presentationml.slide+xml"/>
  <Override PartName="/ppt/slides/slide4955.xml" ContentType="application/vnd.openxmlformats-officedocument.presentationml.slide+xml"/>
  <Override PartName="/ppt/slides/slide4954.xml" ContentType="application/vnd.openxmlformats-officedocument.presentationml.slide+xml"/>
  <Override PartName="/ppt/slides/slide4953.xml" ContentType="application/vnd.openxmlformats-officedocument.presentationml.slide+xml"/>
  <Override PartName="/ppt/slides/slide4952.xml" ContentType="application/vnd.openxmlformats-officedocument.presentationml.slide+xml"/>
  <Override PartName="/ppt/slides/slide4980.xml" ContentType="application/vnd.openxmlformats-officedocument.presentationml.slide+xml"/>
  <Override PartName="/ppt/slides/slide4981.xml" ContentType="application/vnd.openxmlformats-officedocument.presentationml.slide+xml"/>
  <Override PartName="/ppt/slides/slide4982.xml" ContentType="application/vnd.openxmlformats-officedocument.presentationml.slide+xml"/>
  <Override PartName="/ppt/slides/slide5010.xml" ContentType="application/vnd.openxmlformats-officedocument.presentationml.slide+xml"/>
  <Override PartName="/ppt/slides/slide5009.xml" ContentType="application/vnd.openxmlformats-officedocument.presentationml.slide+xml"/>
  <Override PartName="/ppt/slides/slide5008.xml" ContentType="application/vnd.openxmlformats-officedocument.presentationml.slide+xml"/>
  <Override PartName="/ppt/slides/slide5007.xml" ContentType="application/vnd.openxmlformats-officedocument.presentationml.slide+xml"/>
  <Override PartName="/ppt/slides/slide5006.xml" ContentType="application/vnd.openxmlformats-officedocument.presentationml.slide+xml"/>
  <Override PartName="/ppt/slides/slide5005.xml" ContentType="application/vnd.openxmlformats-officedocument.presentationml.slide+xml"/>
  <Override PartName="/ppt/slides/slide5004.xml" ContentType="application/vnd.openxmlformats-officedocument.presentationml.slide+xml"/>
  <Override PartName="/ppt/slides/slide5003.xml" ContentType="application/vnd.openxmlformats-officedocument.presentationml.slide+xml"/>
  <Override PartName="/ppt/slides/slide5011.xml" ContentType="application/vnd.openxmlformats-officedocument.presentationml.slide+xml"/>
  <Override PartName="/ppt/slides/slide5012.xml" ContentType="application/vnd.openxmlformats-officedocument.presentationml.slide+xml"/>
  <Override PartName="/ppt/slides/slide5013.xml" ContentType="application/vnd.openxmlformats-officedocument.presentationml.slide+xml"/>
  <Override PartName="/ppt/slides/slide5020.xml" ContentType="application/vnd.openxmlformats-officedocument.presentationml.slide+xml"/>
  <Override PartName="/ppt/slides/slide5019.xml" ContentType="application/vnd.openxmlformats-officedocument.presentationml.slide+xml"/>
  <Override PartName="/ppt/slides/slide5018.xml" ContentType="application/vnd.openxmlformats-officedocument.presentationml.slide+xml"/>
  <Override PartName="/ppt/slides/slide5017.xml" ContentType="application/vnd.openxmlformats-officedocument.presentationml.slide+xml"/>
  <Override PartName="/ppt/slides/slide5016.xml" ContentType="application/vnd.openxmlformats-officedocument.presentationml.slide+xml"/>
  <Override PartName="/ppt/slides/slide5015.xml" ContentType="application/vnd.openxmlformats-officedocument.presentationml.slide+xml"/>
  <Override PartName="/ppt/slides/slide5014.xml" ContentType="application/vnd.openxmlformats-officedocument.presentationml.slide+xml"/>
  <Override PartName="/ppt/slides/slide5002.xml" ContentType="application/vnd.openxmlformats-officedocument.presentationml.slide+xml"/>
  <Override PartName="/ppt/slides/slide5001.xml" ContentType="application/vnd.openxmlformats-officedocument.presentationml.slide+xml"/>
  <Override PartName="/ppt/slides/slide5000.xml" ContentType="application/vnd.openxmlformats-officedocument.presentationml.slide+xml"/>
  <Override PartName="/ppt/slides/slide4989.xml" ContentType="application/vnd.openxmlformats-officedocument.presentationml.slide+xml"/>
  <Override PartName="/ppt/slides/slide4988.xml" ContentType="application/vnd.openxmlformats-officedocument.presentationml.slide+xml"/>
  <Override PartName="/ppt/slides/slide4987.xml" ContentType="application/vnd.openxmlformats-officedocument.presentationml.slide+xml"/>
  <Override PartName="/ppt/slides/slide4986.xml" ContentType="application/vnd.openxmlformats-officedocument.presentationml.slide+xml"/>
  <Override PartName="/ppt/slides/slide4985.xml" ContentType="application/vnd.openxmlformats-officedocument.presentationml.slide+xml"/>
  <Override PartName="/ppt/slides/slide4984.xml" ContentType="application/vnd.openxmlformats-officedocument.presentationml.slide+xml"/>
  <Override PartName="/ppt/slides/slide4983.xml" ContentType="application/vnd.openxmlformats-officedocument.presentationml.slide+xml"/>
  <Override PartName="/ppt/slides/slide4990.xml" ContentType="application/vnd.openxmlformats-officedocument.presentationml.slide+xml"/>
  <Override PartName="/ppt/slides/slide4991.xml" ContentType="application/vnd.openxmlformats-officedocument.presentationml.slide+xml"/>
  <Override PartName="/ppt/slides/slide4992.xml" ContentType="application/vnd.openxmlformats-officedocument.presentationml.slide+xml"/>
  <Override PartName="/ppt/slides/slide4999.xml" ContentType="application/vnd.openxmlformats-officedocument.presentationml.slide+xml"/>
  <Override PartName="/ppt/slides/slide4998.xml" ContentType="application/vnd.openxmlformats-officedocument.presentationml.slide+xml"/>
  <Override PartName="/ppt/slides/slide4997.xml" ContentType="application/vnd.openxmlformats-officedocument.presentationml.slide+xml"/>
  <Override PartName="/ppt/slides/slide4996.xml" ContentType="application/vnd.openxmlformats-officedocument.presentationml.slide+xml"/>
  <Override PartName="/ppt/slides/slide4995.xml" ContentType="application/vnd.openxmlformats-officedocument.presentationml.slide+xml"/>
  <Override PartName="/ppt/slides/slide4994.xml" ContentType="application/vnd.openxmlformats-officedocument.presentationml.slide+xml"/>
  <Override PartName="/ppt/slides/slide4993.xml" ContentType="application/vnd.openxmlformats-officedocument.presentationml.slide+xml"/>
  <Override PartName="/ppt/slides/slide4941.xml" ContentType="application/vnd.openxmlformats-officedocument.presentationml.slide+xml"/>
  <Override PartName="/ppt/slides/slide4940.xml" ContentType="application/vnd.openxmlformats-officedocument.presentationml.slide+xml"/>
  <Override PartName="/ppt/slides/slide4939.xml" ContentType="application/vnd.openxmlformats-officedocument.presentationml.slide+xml"/>
  <Override PartName="/ppt/slides/slide4888.xml" ContentType="application/vnd.openxmlformats-officedocument.presentationml.slide+xml"/>
  <Override PartName="/ppt/slides/slide4887.xml" ContentType="application/vnd.openxmlformats-officedocument.presentationml.slide+xml"/>
  <Override PartName="/ppt/slides/slide4886.xml" ContentType="application/vnd.openxmlformats-officedocument.presentationml.slide+xml"/>
  <Override PartName="/ppt/slides/slide4885.xml" ContentType="application/vnd.openxmlformats-officedocument.presentationml.slide+xml"/>
  <Override PartName="/ppt/slides/slide4884.xml" ContentType="application/vnd.openxmlformats-officedocument.presentationml.slide+xml"/>
  <Override PartName="/ppt/slides/slide4883.xml" ContentType="application/vnd.openxmlformats-officedocument.presentationml.slide+xml"/>
  <Override PartName="/ppt/slides/slide4882.xml" ContentType="application/vnd.openxmlformats-officedocument.presentationml.slide+xml"/>
  <Override PartName="/ppt/slides/slide4881.xml" ContentType="application/vnd.openxmlformats-officedocument.presentationml.slide+xml"/>
  <Override PartName="/ppt/slides/slide4889.xml" ContentType="application/vnd.openxmlformats-officedocument.presentationml.slide+xml"/>
  <Override PartName="/ppt/slides/slide4890.xml" ContentType="application/vnd.openxmlformats-officedocument.presentationml.slide+xml"/>
  <Override PartName="/ppt/slides/slide4891.xml" ContentType="application/vnd.openxmlformats-officedocument.presentationml.slide+xml"/>
  <Override PartName="/ppt/slides/slide4898.xml" ContentType="application/vnd.openxmlformats-officedocument.presentationml.slide+xml"/>
  <Override PartName="/ppt/slides/slide4897.xml" ContentType="application/vnd.openxmlformats-officedocument.presentationml.slide+xml"/>
  <Override PartName="/ppt/slides/slide4896.xml" ContentType="application/vnd.openxmlformats-officedocument.presentationml.slide+xml"/>
  <Override PartName="/ppt/slides/slide4895.xml" ContentType="application/vnd.openxmlformats-officedocument.presentationml.slide+xml"/>
  <Override PartName="/ppt/slides/slide4894.xml" ContentType="application/vnd.openxmlformats-officedocument.presentationml.slide+xml"/>
  <Override PartName="/ppt/slides/slide4893.xml" ContentType="application/vnd.openxmlformats-officedocument.presentationml.slide+xml"/>
  <Override PartName="/ppt/slides/slide4892.xml" ContentType="application/vnd.openxmlformats-officedocument.presentationml.slide+xml"/>
  <Override PartName="/ppt/slides/slide4880.xml" ContentType="application/vnd.openxmlformats-officedocument.presentationml.slide+xml"/>
  <Override PartName="/ppt/slides/slide4879.xml" ContentType="application/vnd.openxmlformats-officedocument.presentationml.slide+xml"/>
  <Override PartName="/ppt/slides/slide4878.xml" ContentType="application/vnd.openxmlformats-officedocument.presentationml.slide+xml"/>
  <Override PartName="/ppt/slides/slide4867.xml" ContentType="application/vnd.openxmlformats-officedocument.presentationml.slide+xml"/>
  <Override PartName="/ppt/slides/slide4866.xml" ContentType="application/vnd.openxmlformats-officedocument.presentationml.slide+xml"/>
  <Override PartName="/ppt/slides/slide4865.xml" ContentType="application/vnd.openxmlformats-officedocument.presentationml.slide+xml"/>
  <Override PartName="/ppt/slides/slide4864.xml" ContentType="application/vnd.openxmlformats-officedocument.presentationml.slide+xml"/>
  <Override PartName="/ppt/slides/slide4863.xml" ContentType="application/vnd.openxmlformats-officedocument.presentationml.slide+xml"/>
  <Override PartName="/ppt/slides/slide4862.xml" ContentType="application/vnd.openxmlformats-officedocument.presentationml.slide+xml"/>
  <Override PartName="/ppt/slides/slide4861.xml" ContentType="application/vnd.openxmlformats-officedocument.presentationml.slide+xml"/>
  <Override PartName="/ppt/slides/slide4868.xml" ContentType="application/vnd.openxmlformats-officedocument.presentationml.slide+xml"/>
  <Override PartName="/ppt/slides/slide4869.xml" ContentType="application/vnd.openxmlformats-officedocument.presentationml.slide+xml"/>
  <Override PartName="/ppt/slides/slide4870.xml" ContentType="application/vnd.openxmlformats-officedocument.presentationml.slide+xml"/>
  <Override PartName="/ppt/slides/slide4877.xml" ContentType="application/vnd.openxmlformats-officedocument.presentationml.slide+xml"/>
  <Override PartName="/ppt/slides/slide4876.xml" ContentType="application/vnd.openxmlformats-officedocument.presentationml.slide+xml"/>
  <Override PartName="/ppt/slides/slide4875.xml" ContentType="application/vnd.openxmlformats-officedocument.presentationml.slide+xml"/>
  <Override PartName="/ppt/slides/slide4874.xml" ContentType="application/vnd.openxmlformats-officedocument.presentationml.slide+xml"/>
  <Override PartName="/ppt/slides/slide4873.xml" ContentType="application/vnd.openxmlformats-officedocument.presentationml.slide+xml"/>
  <Override PartName="/ppt/slides/slide4872.xml" ContentType="application/vnd.openxmlformats-officedocument.presentationml.slide+xml"/>
  <Override PartName="/ppt/slides/slide4871.xml" ContentType="application/vnd.openxmlformats-officedocument.presentationml.slide+xml"/>
  <Override PartName="/ppt/slides/slide4899.xml" ContentType="application/vnd.openxmlformats-officedocument.presentationml.slide+xml"/>
  <Override PartName="/ppt/slides/slide4900.xml" ContentType="application/vnd.openxmlformats-officedocument.presentationml.slide+xml"/>
  <Override PartName="/ppt/slides/slide4901.xml" ContentType="application/vnd.openxmlformats-officedocument.presentationml.slide+xml"/>
  <Override PartName="/ppt/slides/slide4928.xml" ContentType="application/vnd.openxmlformats-officedocument.presentationml.slide+xml"/>
  <Override PartName="/ppt/slides/slide4927.xml" ContentType="application/vnd.openxmlformats-officedocument.presentationml.slide+xml"/>
  <Override PartName="/ppt/slides/slide4926.xml" ContentType="application/vnd.openxmlformats-officedocument.presentationml.slide+xml"/>
  <Override PartName="/ppt/slides/slide4925.xml" ContentType="application/vnd.openxmlformats-officedocument.presentationml.slide+xml"/>
  <Override PartName="/ppt/slides/slide4924.xml" ContentType="application/vnd.openxmlformats-officedocument.presentationml.slide+xml"/>
  <Override PartName="/ppt/slides/slide4923.xml" ContentType="application/vnd.openxmlformats-officedocument.presentationml.slide+xml"/>
  <Override PartName="/ppt/slides/slide4922.xml" ContentType="application/vnd.openxmlformats-officedocument.presentationml.slide+xml"/>
  <Override PartName="/ppt/slides/slide4929.xml" ContentType="application/vnd.openxmlformats-officedocument.presentationml.slide+xml"/>
  <Override PartName="/ppt/slides/slide4930.xml" ContentType="application/vnd.openxmlformats-officedocument.presentationml.slide+xml"/>
  <Override PartName="/ppt/slides/slide4931.xml" ContentType="application/vnd.openxmlformats-officedocument.presentationml.slide+xml"/>
  <Override PartName="/ppt/slides/slide4938.xml" ContentType="application/vnd.openxmlformats-officedocument.presentationml.slide+xml"/>
  <Override PartName="/ppt/slides/slide4937.xml" ContentType="application/vnd.openxmlformats-officedocument.presentationml.slide+xml"/>
  <Override PartName="/ppt/slides/slide4936.xml" ContentType="application/vnd.openxmlformats-officedocument.presentationml.slide+xml"/>
  <Override PartName="/ppt/slides/slide4935.xml" ContentType="application/vnd.openxmlformats-officedocument.presentationml.slide+xml"/>
  <Override PartName="/ppt/slides/slide4934.xml" ContentType="application/vnd.openxmlformats-officedocument.presentationml.slide+xml"/>
  <Override PartName="/ppt/slides/slide4933.xml" ContentType="application/vnd.openxmlformats-officedocument.presentationml.slide+xml"/>
  <Override PartName="/ppt/slides/slide4932.xml" ContentType="application/vnd.openxmlformats-officedocument.presentationml.slide+xml"/>
  <Override PartName="/ppt/slides/slide4921.xml" ContentType="application/vnd.openxmlformats-officedocument.presentationml.slide+xml"/>
  <Override PartName="/ppt/slides/slide4920.xml" ContentType="application/vnd.openxmlformats-officedocument.presentationml.slide+xml"/>
  <Override PartName="/ppt/slides/slide4919.xml" ContentType="application/vnd.openxmlformats-officedocument.presentationml.slide+xml"/>
  <Override PartName="/ppt/slides/slide4908.xml" ContentType="application/vnd.openxmlformats-officedocument.presentationml.slide+xml"/>
  <Override PartName="/ppt/slides/slide4907.xml" ContentType="application/vnd.openxmlformats-officedocument.presentationml.slide+xml"/>
  <Override PartName="/ppt/slides/slide4906.xml" ContentType="application/vnd.openxmlformats-officedocument.presentationml.slide+xml"/>
  <Override PartName="/ppt/slides/slide4905.xml" ContentType="application/vnd.openxmlformats-officedocument.presentationml.slide+xml"/>
  <Override PartName="/ppt/slides/slide4904.xml" ContentType="application/vnd.openxmlformats-officedocument.presentationml.slide+xml"/>
  <Override PartName="/ppt/slides/slide4903.xml" ContentType="application/vnd.openxmlformats-officedocument.presentationml.slide+xml"/>
  <Override PartName="/ppt/slides/slide4902.xml" ContentType="application/vnd.openxmlformats-officedocument.presentationml.slide+xml"/>
  <Override PartName="/ppt/slides/slide4909.xml" ContentType="application/vnd.openxmlformats-officedocument.presentationml.slide+xml"/>
  <Override PartName="/ppt/slides/slide4910.xml" ContentType="application/vnd.openxmlformats-officedocument.presentationml.slide+xml"/>
  <Override PartName="/ppt/slides/slide4911.xml" ContentType="application/vnd.openxmlformats-officedocument.presentationml.slide+xml"/>
  <Override PartName="/ppt/slides/slide4918.xml" ContentType="application/vnd.openxmlformats-officedocument.presentationml.slide+xml"/>
  <Override PartName="/ppt/slides/slide4917.xml" ContentType="application/vnd.openxmlformats-officedocument.presentationml.slide+xml"/>
  <Override PartName="/ppt/slides/slide4916.xml" ContentType="application/vnd.openxmlformats-officedocument.presentationml.slide+xml"/>
  <Override PartName="/ppt/slides/slide4915.xml" ContentType="application/vnd.openxmlformats-officedocument.presentationml.slide+xml"/>
  <Override PartName="/ppt/slides/slide4914.xml" ContentType="application/vnd.openxmlformats-officedocument.presentationml.slide+xml"/>
  <Override PartName="/ppt/slides/slide4913.xml" ContentType="application/vnd.openxmlformats-officedocument.presentationml.slide+xml"/>
  <Override PartName="/ppt/slides/slide4912.xml" ContentType="application/vnd.openxmlformats-officedocument.presentationml.slide+xml"/>
  <Override PartName="/ppt/slides/slide4697.xml" ContentType="application/vnd.openxmlformats-officedocument.presentationml.slide+xml"/>
  <Override PartName="/ppt/slides/slide4370.xml" ContentType="application/vnd.openxmlformats-officedocument.presentationml.slide+xml"/>
  <Override PartName="/ppt/slides/slide4695.xml" ContentType="application/vnd.openxmlformats-officedocument.presentationml.slide+xml"/>
  <Override PartName="/ppt/slides/slide4480.xml" ContentType="application/vnd.openxmlformats-officedocument.presentationml.slide+xml"/>
  <Override PartName="/ppt/slides/slide4479.xml" ContentType="application/vnd.openxmlformats-officedocument.presentationml.slide+xml"/>
  <Override PartName="/ppt/slides/slide4478.xml" ContentType="application/vnd.openxmlformats-officedocument.presentationml.slide+xml"/>
  <Override PartName="/ppt/slides/slide4477.xml" ContentType="application/vnd.openxmlformats-officedocument.presentationml.slide+xml"/>
  <Override PartName="/ppt/slides/slide4476.xml" ContentType="application/vnd.openxmlformats-officedocument.presentationml.slide+xml"/>
  <Override PartName="/ppt/slides/slide4475.xml" ContentType="application/vnd.openxmlformats-officedocument.presentationml.slide+xml"/>
  <Override PartName="/ppt/slides/slide4474.xml" ContentType="application/vnd.openxmlformats-officedocument.presentationml.slide+xml"/>
  <Override PartName="/ppt/slides/slide4473.xml" ContentType="application/vnd.openxmlformats-officedocument.presentationml.slide+xml"/>
  <Override PartName="/ppt/slides/slide4481.xml" ContentType="application/vnd.openxmlformats-officedocument.presentationml.slide+xml"/>
  <Override PartName="/ppt/slides/slide4482.xml" ContentType="application/vnd.openxmlformats-officedocument.presentationml.slide+xml"/>
  <Override PartName="/ppt/slides/slide4483.xml" ContentType="application/vnd.openxmlformats-officedocument.presentationml.slide+xml"/>
  <Override PartName="/ppt/slides/slide4490.xml" ContentType="application/vnd.openxmlformats-officedocument.presentationml.slide+xml"/>
  <Override PartName="/ppt/slides/slide4489.xml" ContentType="application/vnd.openxmlformats-officedocument.presentationml.slide+xml"/>
  <Override PartName="/ppt/slides/slide4488.xml" ContentType="application/vnd.openxmlformats-officedocument.presentationml.slide+xml"/>
  <Override PartName="/ppt/slides/slide4487.xml" ContentType="application/vnd.openxmlformats-officedocument.presentationml.slide+xml"/>
  <Override PartName="/ppt/slides/slide4486.xml" ContentType="application/vnd.openxmlformats-officedocument.presentationml.slide+xml"/>
  <Override PartName="/ppt/slides/slide4485.xml" ContentType="application/vnd.openxmlformats-officedocument.presentationml.slide+xml"/>
  <Override PartName="/ppt/slides/slide4484.xml" ContentType="application/vnd.openxmlformats-officedocument.presentationml.slide+xml"/>
  <Override PartName="/ppt/slides/slide4472.xml" ContentType="application/vnd.openxmlformats-officedocument.presentationml.slide+xml"/>
  <Override PartName="/ppt/slides/slide4471.xml" ContentType="application/vnd.openxmlformats-officedocument.presentationml.slide+xml"/>
  <Override PartName="/ppt/slides/slide4470.xml" ContentType="application/vnd.openxmlformats-officedocument.presentationml.slide+xml"/>
  <Override PartName="/ppt/slides/slide4459.xml" ContentType="application/vnd.openxmlformats-officedocument.presentationml.slide+xml"/>
  <Override PartName="/ppt/slides/slide4458.xml" ContentType="application/vnd.openxmlformats-officedocument.presentationml.slide+xml"/>
  <Override PartName="/ppt/slides/slide4457.xml" ContentType="application/vnd.openxmlformats-officedocument.presentationml.slide+xml"/>
  <Override PartName="/ppt/slides/slide4456.xml" ContentType="application/vnd.openxmlformats-officedocument.presentationml.slide+xml"/>
  <Override PartName="/ppt/slides/slide4455.xml" ContentType="application/vnd.openxmlformats-officedocument.presentationml.slide+xml"/>
  <Override PartName="/ppt/slides/slide4454.xml" ContentType="application/vnd.openxmlformats-officedocument.presentationml.slide+xml"/>
  <Override PartName="/ppt/slides/slide4453.xml" ContentType="application/vnd.openxmlformats-officedocument.presentationml.slide+xml"/>
  <Override PartName="/ppt/slides/slide4460.xml" ContentType="application/vnd.openxmlformats-officedocument.presentationml.slide+xml"/>
  <Override PartName="/ppt/slides/slide4461.xml" ContentType="application/vnd.openxmlformats-officedocument.presentationml.slide+xml"/>
  <Override PartName="/ppt/slides/slide4462.xml" ContentType="application/vnd.openxmlformats-officedocument.presentationml.slide+xml"/>
  <Override PartName="/ppt/slides/slide4469.xml" ContentType="application/vnd.openxmlformats-officedocument.presentationml.slide+xml"/>
  <Override PartName="/ppt/slides/slide4468.xml" ContentType="application/vnd.openxmlformats-officedocument.presentationml.slide+xml"/>
  <Override PartName="/ppt/slides/slide4467.xml" ContentType="application/vnd.openxmlformats-officedocument.presentationml.slide+xml"/>
  <Override PartName="/ppt/slides/slide4466.xml" ContentType="application/vnd.openxmlformats-officedocument.presentationml.slide+xml"/>
  <Override PartName="/ppt/slides/slide4465.xml" ContentType="application/vnd.openxmlformats-officedocument.presentationml.slide+xml"/>
  <Override PartName="/ppt/slides/slide4464.xml" ContentType="application/vnd.openxmlformats-officedocument.presentationml.slide+xml"/>
  <Override PartName="/ppt/slides/slide4463.xml" ContentType="application/vnd.openxmlformats-officedocument.presentationml.slide+xml"/>
  <Override PartName="/ppt/slides/slide4491.xml" ContentType="application/vnd.openxmlformats-officedocument.presentationml.slide+xml"/>
  <Override PartName="/ppt/slides/slide4492.xml" ContentType="application/vnd.openxmlformats-officedocument.presentationml.slide+xml"/>
  <Override PartName="/ppt/slides/slide4493.xml" ContentType="application/vnd.openxmlformats-officedocument.presentationml.slide+xml"/>
  <Override PartName="/ppt/slides/slide4521.xml" ContentType="application/vnd.openxmlformats-officedocument.presentationml.slide+xml"/>
  <Override PartName="/ppt/slides/slide4520.xml" ContentType="application/vnd.openxmlformats-officedocument.presentationml.slide+xml"/>
  <Override PartName="/ppt/slides/slide4519.xml" ContentType="application/vnd.openxmlformats-officedocument.presentationml.slide+xml"/>
  <Override PartName="/ppt/slides/slide4518.xml" ContentType="application/vnd.openxmlformats-officedocument.presentationml.slide+xml"/>
  <Override PartName="/ppt/slides/slide4517.xml" ContentType="application/vnd.openxmlformats-officedocument.presentationml.slide+xml"/>
  <Override PartName="/ppt/slides/slide4516.xml" ContentType="application/vnd.openxmlformats-officedocument.presentationml.slide+xml"/>
  <Override PartName="/ppt/slides/slide4515.xml" ContentType="application/vnd.openxmlformats-officedocument.presentationml.slide+xml"/>
  <Override PartName="/ppt/slides/slide4514.xml" ContentType="application/vnd.openxmlformats-officedocument.presentationml.slide+xml"/>
  <Override PartName="/ppt/slides/slide4522.xml" ContentType="application/vnd.openxmlformats-officedocument.presentationml.slide+xml"/>
  <Override PartName="/ppt/slides/slide4523.xml" ContentType="application/vnd.openxmlformats-officedocument.presentationml.slide+xml"/>
  <Override PartName="/ppt/slides/slide4524.xml" ContentType="application/vnd.openxmlformats-officedocument.presentationml.slide+xml"/>
  <Override PartName="/ppt/slides/slide4531.xml" ContentType="application/vnd.openxmlformats-officedocument.presentationml.slide+xml"/>
  <Override PartName="/ppt/slides/slide4530.xml" ContentType="application/vnd.openxmlformats-officedocument.presentationml.slide+xml"/>
  <Override PartName="/ppt/slides/slide4529.xml" ContentType="application/vnd.openxmlformats-officedocument.presentationml.slide+xml"/>
  <Override PartName="/ppt/slides/slide4528.xml" ContentType="application/vnd.openxmlformats-officedocument.presentationml.slide+xml"/>
  <Override PartName="/ppt/slides/slide4527.xml" ContentType="application/vnd.openxmlformats-officedocument.presentationml.slide+xml"/>
  <Override PartName="/ppt/slides/slide4526.xml" ContentType="application/vnd.openxmlformats-officedocument.presentationml.slide+xml"/>
  <Override PartName="/ppt/slides/slide4525.xml" ContentType="application/vnd.openxmlformats-officedocument.presentationml.slide+xml"/>
  <Override PartName="/ppt/slides/slide4513.xml" ContentType="application/vnd.openxmlformats-officedocument.presentationml.slide+xml"/>
  <Override PartName="/ppt/slides/slide4512.xml" ContentType="application/vnd.openxmlformats-officedocument.presentationml.slide+xml"/>
  <Override PartName="/ppt/slides/slide4511.xml" ContentType="application/vnd.openxmlformats-officedocument.presentationml.slide+xml"/>
  <Override PartName="/ppt/slides/slide4500.xml" ContentType="application/vnd.openxmlformats-officedocument.presentationml.slide+xml"/>
  <Override PartName="/ppt/slides/slide4499.xml" ContentType="application/vnd.openxmlformats-officedocument.presentationml.slide+xml"/>
  <Override PartName="/ppt/slides/slide4498.xml" ContentType="application/vnd.openxmlformats-officedocument.presentationml.slide+xml"/>
  <Override PartName="/ppt/slides/slide4497.xml" ContentType="application/vnd.openxmlformats-officedocument.presentationml.slide+xml"/>
  <Override PartName="/ppt/slides/slide4496.xml" ContentType="application/vnd.openxmlformats-officedocument.presentationml.slide+xml"/>
  <Override PartName="/ppt/slides/slide4495.xml" ContentType="application/vnd.openxmlformats-officedocument.presentationml.slide+xml"/>
  <Override PartName="/ppt/slides/slide4494.xml" ContentType="application/vnd.openxmlformats-officedocument.presentationml.slide+xml"/>
  <Override PartName="/ppt/slides/slide4501.xml" ContentType="application/vnd.openxmlformats-officedocument.presentationml.slide+xml"/>
  <Override PartName="/ppt/slides/slide4502.xml" ContentType="application/vnd.openxmlformats-officedocument.presentationml.slide+xml"/>
  <Override PartName="/ppt/slides/slide4503.xml" ContentType="application/vnd.openxmlformats-officedocument.presentationml.slide+xml"/>
  <Override PartName="/ppt/slides/slide4510.xml" ContentType="application/vnd.openxmlformats-officedocument.presentationml.slide+xml"/>
  <Override PartName="/ppt/slides/slide4509.xml" ContentType="application/vnd.openxmlformats-officedocument.presentationml.slide+xml"/>
  <Override PartName="/ppt/slides/slide4508.xml" ContentType="application/vnd.openxmlformats-officedocument.presentationml.slide+xml"/>
  <Override PartName="/ppt/slides/slide4507.xml" ContentType="application/vnd.openxmlformats-officedocument.presentationml.slide+xml"/>
  <Override PartName="/ppt/slides/slide4506.xml" ContentType="application/vnd.openxmlformats-officedocument.presentationml.slide+xml"/>
  <Override PartName="/ppt/slides/slide4505.xml" ContentType="application/vnd.openxmlformats-officedocument.presentationml.slide+xml"/>
  <Override PartName="/ppt/slides/slide4504.xml" ContentType="application/vnd.openxmlformats-officedocument.presentationml.slide+xml"/>
  <Override PartName="/ppt/slides/slide4452.xml" ContentType="application/vnd.openxmlformats-officedocument.presentationml.slide+xml"/>
  <Override PartName="/ppt/slides/slide4451.xml" ContentType="application/vnd.openxmlformats-officedocument.presentationml.slide+xml"/>
  <Override PartName="/ppt/slides/slide4450.xml" ContentType="application/vnd.openxmlformats-officedocument.presentationml.slide+xml"/>
  <Override PartName="/ppt/slides/slide4399.xml" ContentType="application/vnd.openxmlformats-officedocument.presentationml.slide+xml"/>
  <Override PartName="/ppt/slides/slide4398.xml" ContentType="application/vnd.openxmlformats-officedocument.presentationml.slide+xml"/>
  <Override PartName="/ppt/slides/slide4397.xml" ContentType="application/vnd.openxmlformats-officedocument.presentationml.slide+xml"/>
  <Override PartName="/ppt/slides/slide4396.xml" ContentType="application/vnd.openxmlformats-officedocument.presentationml.slide+xml"/>
  <Override PartName="/ppt/slides/slide4395.xml" ContentType="application/vnd.openxmlformats-officedocument.presentationml.slide+xml"/>
  <Override PartName="/ppt/slides/slide4394.xml" ContentType="application/vnd.openxmlformats-officedocument.presentationml.slide+xml"/>
  <Override PartName="/ppt/slides/slide4393.xml" ContentType="application/vnd.openxmlformats-officedocument.presentationml.slide+xml"/>
  <Override PartName="/ppt/slides/slide4392.xml" ContentType="application/vnd.openxmlformats-officedocument.presentationml.slide+xml"/>
  <Override PartName="/ppt/slides/slide4400.xml" ContentType="application/vnd.openxmlformats-officedocument.presentationml.slide+xml"/>
  <Override PartName="/ppt/slides/slide4401.xml" ContentType="application/vnd.openxmlformats-officedocument.presentationml.slide+xml"/>
  <Override PartName="/ppt/slides/slide4402.xml" ContentType="application/vnd.openxmlformats-officedocument.presentationml.slide+xml"/>
  <Override PartName="/ppt/slides/slide4409.xml" ContentType="application/vnd.openxmlformats-officedocument.presentationml.slide+xml"/>
  <Override PartName="/ppt/slides/slide4408.xml" ContentType="application/vnd.openxmlformats-officedocument.presentationml.slide+xml"/>
  <Override PartName="/ppt/slides/slide4407.xml" ContentType="application/vnd.openxmlformats-officedocument.presentationml.slide+xml"/>
  <Override PartName="/ppt/slides/slide4406.xml" ContentType="application/vnd.openxmlformats-officedocument.presentationml.slide+xml"/>
  <Override PartName="/ppt/slides/slide4405.xml" ContentType="application/vnd.openxmlformats-officedocument.presentationml.slide+xml"/>
  <Override PartName="/ppt/slides/slide4404.xml" ContentType="application/vnd.openxmlformats-officedocument.presentationml.slide+xml"/>
  <Override PartName="/ppt/slides/slide4403.xml" ContentType="application/vnd.openxmlformats-officedocument.presentationml.slide+xml"/>
  <Override PartName="/ppt/slides/slide4391.xml" ContentType="application/vnd.openxmlformats-officedocument.presentationml.slide+xml"/>
  <Override PartName="/ppt/slides/slide4390.xml" ContentType="application/vnd.openxmlformats-officedocument.presentationml.slide+xml"/>
  <Override PartName="/ppt/slides/slide4389.xml" ContentType="application/vnd.openxmlformats-officedocument.presentationml.slide+xml"/>
  <Override PartName="/ppt/slides/slide4378.xml" ContentType="application/vnd.openxmlformats-officedocument.presentationml.slide+xml"/>
  <Override PartName="/ppt/slides/slide4377.xml" ContentType="application/vnd.openxmlformats-officedocument.presentationml.slide+xml"/>
  <Override PartName="/ppt/slides/slide4376.xml" ContentType="application/vnd.openxmlformats-officedocument.presentationml.slide+xml"/>
  <Override PartName="/ppt/slides/slide4375.xml" ContentType="application/vnd.openxmlformats-officedocument.presentationml.slide+xml"/>
  <Override PartName="/ppt/slides/slide4374.xml" ContentType="application/vnd.openxmlformats-officedocument.presentationml.slide+xml"/>
  <Override PartName="/ppt/slides/slide4373.xml" ContentType="application/vnd.openxmlformats-officedocument.presentationml.slide+xml"/>
  <Override PartName="/ppt/slides/slide4372.xml" ContentType="application/vnd.openxmlformats-officedocument.presentationml.slide+xml"/>
  <Override PartName="/ppt/slides/slide4379.xml" ContentType="application/vnd.openxmlformats-officedocument.presentationml.slide+xml"/>
  <Override PartName="/ppt/slides/slide4380.xml" ContentType="application/vnd.openxmlformats-officedocument.presentationml.slide+xml"/>
  <Override PartName="/ppt/slides/slide4381.xml" ContentType="application/vnd.openxmlformats-officedocument.presentationml.slide+xml"/>
  <Override PartName="/ppt/slides/slide4388.xml" ContentType="application/vnd.openxmlformats-officedocument.presentationml.slide+xml"/>
  <Override PartName="/ppt/slides/slide4387.xml" ContentType="application/vnd.openxmlformats-officedocument.presentationml.slide+xml"/>
  <Override PartName="/ppt/slides/slide4386.xml" ContentType="application/vnd.openxmlformats-officedocument.presentationml.slide+xml"/>
  <Override PartName="/ppt/slides/slide4385.xml" ContentType="application/vnd.openxmlformats-officedocument.presentationml.slide+xml"/>
  <Override PartName="/ppt/slides/slide4384.xml" ContentType="application/vnd.openxmlformats-officedocument.presentationml.slide+xml"/>
  <Override PartName="/ppt/slides/slide4383.xml" ContentType="application/vnd.openxmlformats-officedocument.presentationml.slide+xml"/>
  <Override PartName="/ppt/slides/slide4382.xml" ContentType="application/vnd.openxmlformats-officedocument.presentationml.slide+xml"/>
  <Override PartName="/ppt/slides/slide4410.xml" ContentType="application/vnd.openxmlformats-officedocument.presentationml.slide+xml"/>
  <Override PartName="/ppt/slides/slide4411.xml" ContentType="application/vnd.openxmlformats-officedocument.presentationml.slide+xml"/>
  <Override PartName="/ppt/slides/slide4412.xml" ContentType="application/vnd.openxmlformats-officedocument.presentationml.slide+xml"/>
  <Override PartName="/ppt/slides/slide4439.xml" ContentType="application/vnd.openxmlformats-officedocument.presentationml.slide+xml"/>
  <Override PartName="/ppt/slides/slide4438.xml" ContentType="application/vnd.openxmlformats-officedocument.presentationml.slide+xml"/>
  <Override PartName="/ppt/slides/slide4437.xml" ContentType="application/vnd.openxmlformats-officedocument.presentationml.slide+xml"/>
  <Override PartName="/ppt/slides/slide4436.xml" ContentType="application/vnd.openxmlformats-officedocument.presentationml.slide+xml"/>
  <Override PartName="/ppt/slides/slide4435.xml" ContentType="application/vnd.openxmlformats-officedocument.presentationml.slide+xml"/>
  <Override PartName="/ppt/slides/slide4434.xml" ContentType="application/vnd.openxmlformats-officedocument.presentationml.slide+xml"/>
  <Override PartName="/ppt/slides/slide4433.xml" ContentType="application/vnd.openxmlformats-officedocument.presentationml.slide+xml"/>
  <Override PartName="/ppt/slides/slide4440.xml" ContentType="application/vnd.openxmlformats-officedocument.presentationml.slide+xml"/>
  <Override PartName="/ppt/slides/slide4441.xml" ContentType="application/vnd.openxmlformats-officedocument.presentationml.slide+xml"/>
  <Override PartName="/ppt/slides/slide4442.xml" ContentType="application/vnd.openxmlformats-officedocument.presentationml.slide+xml"/>
  <Override PartName="/ppt/slides/slide4449.xml" ContentType="application/vnd.openxmlformats-officedocument.presentationml.slide+xml"/>
  <Override PartName="/ppt/slides/slide4448.xml" ContentType="application/vnd.openxmlformats-officedocument.presentationml.slide+xml"/>
  <Override PartName="/ppt/slides/slide4447.xml" ContentType="application/vnd.openxmlformats-officedocument.presentationml.slide+xml"/>
  <Override PartName="/ppt/slides/slide4446.xml" ContentType="application/vnd.openxmlformats-officedocument.presentationml.slide+xml"/>
  <Override PartName="/ppt/slides/slide4445.xml" ContentType="application/vnd.openxmlformats-officedocument.presentationml.slide+xml"/>
  <Override PartName="/ppt/slides/slide4444.xml" ContentType="application/vnd.openxmlformats-officedocument.presentationml.slide+xml"/>
  <Override PartName="/ppt/slides/slide4443.xml" ContentType="application/vnd.openxmlformats-officedocument.presentationml.slide+xml"/>
  <Override PartName="/ppt/slides/slide4432.xml" ContentType="application/vnd.openxmlformats-officedocument.presentationml.slide+xml"/>
  <Override PartName="/ppt/slides/slide4431.xml" ContentType="application/vnd.openxmlformats-officedocument.presentationml.slide+xml"/>
  <Override PartName="/ppt/slides/slide4430.xml" ContentType="application/vnd.openxmlformats-officedocument.presentationml.slide+xml"/>
  <Override PartName="/ppt/slides/slide4419.xml" ContentType="application/vnd.openxmlformats-officedocument.presentationml.slide+xml"/>
  <Override PartName="/ppt/slides/slide4418.xml" ContentType="application/vnd.openxmlformats-officedocument.presentationml.slide+xml"/>
  <Override PartName="/ppt/slides/slide4417.xml" ContentType="application/vnd.openxmlformats-officedocument.presentationml.slide+xml"/>
  <Override PartName="/ppt/slides/slide4416.xml" ContentType="application/vnd.openxmlformats-officedocument.presentationml.slide+xml"/>
  <Override PartName="/ppt/slides/slide4415.xml" ContentType="application/vnd.openxmlformats-officedocument.presentationml.slide+xml"/>
  <Override PartName="/ppt/slides/slide4414.xml" ContentType="application/vnd.openxmlformats-officedocument.presentationml.slide+xml"/>
  <Override PartName="/ppt/slides/slide4413.xml" ContentType="application/vnd.openxmlformats-officedocument.presentationml.slide+xml"/>
  <Override PartName="/ppt/slides/slide4420.xml" ContentType="application/vnd.openxmlformats-officedocument.presentationml.slide+xml"/>
  <Override PartName="/ppt/slides/slide4421.xml" ContentType="application/vnd.openxmlformats-officedocument.presentationml.slide+xml"/>
  <Override PartName="/ppt/slides/slide4422.xml" ContentType="application/vnd.openxmlformats-officedocument.presentationml.slide+xml"/>
  <Override PartName="/ppt/slides/slide4429.xml" ContentType="application/vnd.openxmlformats-officedocument.presentationml.slide+xml"/>
  <Override PartName="/ppt/slides/slide4428.xml" ContentType="application/vnd.openxmlformats-officedocument.presentationml.slide+xml"/>
  <Override PartName="/ppt/slides/slide4427.xml" ContentType="application/vnd.openxmlformats-officedocument.presentationml.slide+xml"/>
  <Override PartName="/ppt/slides/slide4426.xml" ContentType="application/vnd.openxmlformats-officedocument.presentationml.slide+xml"/>
  <Override PartName="/ppt/slides/slide4425.xml" ContentType="application/vnd.openxmlformats-officedocument.presentationml.slide+xml"/>
  <Override PartName="/ppt/slides/slide4424.xml" ContentType="application/vnd.openxmlformats-officedocument.presentationml.slide+xml"/>
  <Override PartName="/ppt/slides/slide4423.xml" ContentType="application/vnd.openxmlformats-officedocument.presentationml.slide+xml"/>
  <Override PartName="/ppt/slides/slide4532.xml" ContentType="application/vnd.openxmlformats-officedocument.presentationml.slide+xml"/>
  <Override PartName="/ppt/slides/slide4696.xml" ContentType="application/vnd.openxmlformats-officedocument.presentationml.slide+xml"/>
  <Override PartName="/ppt/slides/slide4534.xml" ContentType="application/vnd.openxmlformats-officedocument.presentationml.slide+xml"/>
  <Override PartName="/ppt/slides/slide4643.xml" ContentType="application/vnd.openxmlformats-officedocument.presentationml.slide+xml"/>
  <Override PartName="/ppt/slides/slide4642.xml" ContentType="application/vnd.openxmlformats-officedocument.presentationml.slide+xml"/>
  <Override PartName="/ppt/slides/slide4641.xml" ContentType="application/vnd.openxmlformats-officedocument.presentationml.slide+xml"/>
  <Override PartName="/ppt/slides/slide4640.xml" ContentType="application/vnd.openxmlformats-officedocument.presentationml.slide+xml"/>
  <Override PartName="/ppt/slides/slide4639.xml" ContentType="application/vnd.openxmlformats-officedocument.presentationml.slide+xml"/>
  <Override PartName="/ppt/slides/slide4638.xml" ContentType="application/vnd.openxmlformats-officedocument.presentationml.slide+xml"/>
  <Override PartName="/ppt/slides/slide4637.xml" ContentType="application/vnd.openxmlformats-officedocument.presentationml.slide+xml"/>
  <Override PartName="/ppt/slides/slide4636.xml" ContentType="application/vnd.openxmlformats-officedocument.presentationml.slide+xml"/>
  <Override PartName="/ppt/slides/slide4644.xml" ContentType="application/vnd.openxmlformats-officedocument.presentationml.slide+xml"/>
  <Override PartName="/ppt/slides/slide4645.xml" ContentType="application/vnd.openxmlformats-officedocument.presentationml.slide+xml"/>
  <Override PartName="/ppt/slides/slide4646.xml" ContentType="application/vnd.openxmlformats-officedocument.presentationml.slide+xml"/>
  <Override PartName="/ppt/slides/slide4653.xml" ContentType="application/vnd.openxmlformats-officedocument.presentationml.slide+xml"/>
  <Override PartName="/ppt/slides/slide4652.xml" ContentType="application/vnd.openxmlformats-officedocument.presentationml.slide+xml"/>
  <Override PartName="/ppt/slides/slide4651.xml" ContentType="application/vnd.openxmlformats-officedocument.presentationml.slide+xml"/>
  <Override PartName="/ppt/slides/slide4650.xml" ContentType="application/vnd.openxmlformats-officedocument.presentationml.slide+xml"/>
  <Override PartName="/ppt/slides/slide4649.xml" ContentType="application/vnd.openxmlformats-officedocument.presentationml.slide+xml"/>
  <Override PartName="/ppt/slides/slide4648.xml" ContentType="application/vnd.openxmlformats-officedocument.presentationml.slide+xml"/>
  <Override PartName="/ppt/slides/slide4647.xml" ContentType="application/vnd.openxmlformats-officedocument.presentationml.slide+xml"/>
  <Override PartName="/ppt/slides/slide4635.xml" ContentType="application/vnd.openxmlformats-officedocument.presentationml.slide+xml"/>
  <Override PartName="/ppt/slides/slide4634.xml" ContentType="application/vnd.openxmlformats-officedocument.presentationml.slide+xml"/>
  <Override PartName="/ppt/slides/slide4633.xml" ContentType="application/vnd.openxmlformats-officedocument.presentationml.slide+xml"/>
  <Override PartName="/ppt/slides/slide4622.xml" ContentType="application/vnd.openxmlformats-officedocument.presentationml.slide+xml"/>
  <Override PartName="/ppt/slides/slide4621.xml" ContentType="application/vnd.openxmlformats-officedocument.presentationml.slide+xml"/>
  <Override PartName="/ppt/slides/slide4620.xml" ContentType="application/vnd.openxmlformats-officedocument.presentationml.slide+xml"/>
  <Override PartName="/ppt/slides/slide4619.xml" ContentType="application/vnd.openxmlformats-officedocument.presentationml.slide+xml"/>
  <Override PartName="/ppt/slides/slide4618.xml" ContentType="application/vnd.openxmlformats-officedocument.presentationml.slide+xml"/>
  <Override PartName="/ppt/slides/slide4617.xml" ContentType="application/vnd.openxmlformats-officedocument.presentationml.slide+xml"/>
  <Override PartName="/ppt/slides/slide4616.xml" ContentType="application/vnd.openxmlformats-officedocument.presentationml.slide+xml"/>
  <Override PartName="/ppt/slides/slide4623.xml" ContentType="application/vnd.openxmlformats-officedocument.presentationml.slide+xml"/>
  <Override PartName="/ppt/slides/slide4624.xml" ContentType="application/vnd.openxmlformats-officedocument.presentationml.slide+xml"/>
  <Override PartName="/ppt/slides/slide4625.xml" ContentType="application/vnd.openxmlformats-officedocument.presentationml.slide+xml"/>
  <Override PartName="/ppt/slides/slide4632.xml" ContentType="application/vnd.openxmlformats-officedocument.presentationml.slide+xml"/>
  <Override PartName="/ppt/slides/slide4631.xml" ContentType="application/vnd.openxmlformats-officedocument.presentationml.slide+xml"/>
  <Override PartName="/ppt/slides/slide4630.xml" ContentType="application/vnd.openxmlformats-officedocument.presentationml.slide+xml"/>
  <Override PartName="/ppt/slides/slide4629.xml" ContentType="application/vnd.openxmlformats-officedocument.presentationml.slide+xml"/>
  <Override PartName="/ppt/slides/slide4628.xml" ContentType="application/vnd.openxmlformats-officedocument.presentationml.slide+xml"/>
  <Override PartName="/ppt/slides/slide4627.xml" ContentType="application/vnd.openxmlformats-officedocument.presentationml.slide+xml"/>
  <Override PartName="/ppt/slides/slide4626.xml" ContentType="application/vnd.openxmlformats-officedocument.presentationml.slide+xml"/>
  <Override PartName="/ppt/slides/slide4654.xml" ContentType="application/vnd.openxmlformats-officedocument.presentationml.slide+xml"/>
  <Override PartName="/ppt/slides/slide4655.xml" ContentType="application/vnd.openxmlformats-officedocument.presentationml.slide+xml"/>
  <Override PartName="/ppt/slides/slide4656.xml" ContentType="application/vnd.openxmlformats-officedocument.presentationml.slide+xml"/>
  <Override PartName="/ppt/slides/slide4684.xml" ContentType="application/vnd.openxmlformats-officedocument.presentationml.slide+xml"/>
  <Override PartName="/ppt/slides/slide4683.xml" ContentType="application/vnd.openxmlformats-officedocument.presentationml.slide+xml"/>
  <Override PartName="/ppt/slides/slide4682.xml" ContentType="application/vnd.openxmlformats-officedocument.presentationml.slide+xml"/>
  <Override PartName="/ppt/slides/slide4681.xml" ContentType="application/vnd.openxmlformats-officedocument.presentationml.slide+xml"/>
  <Override PartName="/ppt/slides/slide4680.xml" ContentType="application/vnd.openxmlformats-officedocument.presentationml.slide+xml"/>
  <Override PartName="/ppt/slides/slide4679.xml" ContentType="application/vnd.openxmlformats-officedocument.presentationml.slide+xml"/>
  <Override PartName="/ppt/slides/slide4678.xml" ContentType="application/vnd.openxmlformats-officedocument.presentationml.slide+xml"/>
  <Override PartName="/ppt/slides/slide4677.xml" ContentType="application/vnd.openxmlformats-officedocument.presentationml.slide+xml"/>
  <Override PartName="/ppt/slides/slide4685.xml" ContentType="application/vnd.openxmlformats-officedocument.presentationml.slide+xml"/>
  <Override PartName="/ppt/slides/slide4686.xml" ContentType="application/vnd.openxmlformats-officedocument.presentationml.slide+xml"/>
  <Override PartName="/ppt/slides/slide4687.xml" ContentType="application/vnd.openxmlformats-officedocument.presentationml.slide+xml"/>
  <Override PartName="/ppt/slides/slide4694.xml" ContentType="application/vnd.openxmlformats-officedocument.presentationml.slide+xml"/>
  <Override PartName="/ppt/slides/slide4693.xml" ContentType="application/vnd.openxmlformats-officedocument.presentationml.slide+xml"/>
  <Override PartName="/ppt/slides/slide4692.xml" ContentType="application/vnd.openxmlformats-officedocument.presentationml.slide+xml"/>
  <Override PartName="/ppt/slides/slide4691.xml" ContentType="application/vnd.openxmlformats-officedocument.presentationml.slide+xml"/>
  <Override PartName="/ppt/slides/slide4690.xml" ContentType="application/vnd.openxmlformats-officedocument.presentationml.slide+xml"/>
  <Override PartName="/ppt/slides/slide4689.xml" ContentType="application/vnd.openxmlformats-officedocument.presentationml.slide+xml"/>
  <Override PartName="/ppt/slides/slide4688.xml" ContentType="application/vnd.openxmlformats-officedocument.presentationml.slide+xml"/>
  <Override PartName="/ppt/slides/slide4676.xml" ContentType="application/vnd.openxmlformats-officedocument.presentationml.slide+xml"/>
  <Override PartName="/ppt/slides/slide4675.xml" ContentType="application/vnd.openxmlformats-officedocument.presentationml.slide+xml"/>
  <Override PartName="/ppt/slides/slide4674.xml" ContentType="application/vnd.openxmlformats-officedocument.presentationml.slide+xml"/>
  <Override PartName="/ppt/slides/slide4663.xml" ContentType="application/vnd.openxmlformats-officedocument.presentationml.slide+xml"/>
  <Override PartName="/ppt/slides/slide4662.xml" ContentType="application/vnd.openxmlformats-officedocument.presentationml.slide+xml"/>
  <Override PartName="/ppt/slides/slide4661.xml" ContentType="application/vnd.openxmlformats-officedocument.presentationml.slide+xml"/>
  <Override PartName="/ppt/slides/slide4660.xml" ContentType="application/vnd.openxmlformats-officedocument.presentationml.slide+xml"/>
  <Override PartName="/ppt/slides/slide4659.xml" ContentType="application/vnd.openxmlformats-officedocument.presentationml.slide+xml"/>
  <Override PartName="/ppt/slides/slide4658.xml" ContentType="application/vnd.openxmlformats-officedocument.presentationml.slide+xml"/>
  <Override PartName="/ppt/slides/slide4657.xml" ContentType="application/vnd.openxmlformats-officedocument.presentationml.slide+xml"/>
  <Override PartName="/ppt/slides/slide4664.xml" ContentType="application/vnd.openxmlformats-officedocument.presentationml.slide+xml"/>
  <Override PartName="/ppt/slides/slide4665.xml" ContentType="application/vnd.openxmlformats-officedocument.presentationml.slide+xml"/>
  <Override PartName="/ppt/slides/slide4666.xml" ContentType="application/vnd.openxmlformats-officedocument.presentationml.slide+xml"/>
  <Override PartName="/ppt/slides/slide4673.xml" ContentType="application/vnd.openxmlformats-officedocument.presentationml.slide+xml"/>
  <Override PartName="/ppt/slides/slide4672.xml" ContentType="application/vnd.openxmlformats-officedocument.presentationml.slide+xml"/>
  <Override PartName="/ppt/slides/slide4671.xml" ContentType="application/vnd.openxmlformats-officedocument.presentationml.slide+xml"/>
  <Override PartName="/ppt/slides/slide4670.xml" ContentType="application/vnd.openxmlformats-officedocument.presentationml.slide+xml"/>
  <Override PartName="/ppt/slides/slide4669.xml" ContentType="application/vnd.openxmlformats-officedocument.presentationml.slide+xml"/>
  <Override PartName="/ppt/slides/slide4668.xml" ContentType="application/vnd.openxmlformats-officedocument.presentationml.slide+xml"/>
  <Override PartName="/ppt/slides/slide4667.xml" ContentType="application/vnd.openxmlformats-officedocument.presentationml.slide+xml"/>
  <Override PartName="/ppt/slides/slide4615.xml" ContentType="application/vnd.openxmlformats-officedocument.presentationml.slide+xml"/>
  <Override PartName="/ppt/slides/slide4533.xml" ContentType="application/vnd.openxmlformats-officedocument.presentationml.slide+xml"/>
  <Override PartName="/ppt/slides/slide4613.xml" ContentType="application/vnd.openxmlformats-officedocument.presentationml.slide+xml"/>
  <Override PartName="/ppt/slides/slide4562.xml" ContentType="application/vnd.openxmlformats-officedocument.presentationml.slide+xml"/>
  <Override PartName="/ppt/slides/slide4561.xml" ContentType="application/vnd.openxmlformats-officedocument.presentationml.slide+xml"/>
  <Override PartName="/ppt/slides/slide4560.xml" ContentType="application/vnd.openxmlformats-officedocument.presentationml.slide+xml"/>
  <Override PartName="/ppt/slides/slide4559.xml" ContentType="application/vnd.openxmlformats-officedocument.presentationml.slide+xml"/>
  <Override PartName="/ppt/slides/slide4558.xml" ContentType="application/vnd.openxmlformats-officedocument.presentationml.slide+xml"/>
  <Override PartName="/ppt/slides/slide4557.xml" ContentType="application/vnd.openxmlformats-officedocument.presentationml.slide+xml"/>
  <Override PartName="/ppt/slides/slide4556.xml" ContentType="application/vnd.openxmlformats-officedocument.presentationml.slide+xml"/>
  <Override PartName="/ppt/slides/slide4555.xml" ContentType="application/vnd.openxmlformats-officedocument.presentationml.slide+xml"/>
  <Override PartName="/ppt/slides/slide4563.xml" ContentType="application/vnd.openxmlformats-officedocument.presentationml.slide+xml"/>
  <Override PartName="/ppt/slides/slide4564.xml" ContentType="application/vnd.openxmlformats-officedocument.presentationml.slide+xml"/>
  <Override PartName="/ppt/slides/slide4565.xml" ContentType="application/vnd.openxmlformats-officedocument.presentationml.slide+xml"/>
  <Override PartName="/ppt/slides/slide4572.xml" ContentType="application/vnd.openxmlformats-officedocument.presentationml.slide+xml"/>
  <Override PartName="/ppt/slides/slide4571.xml" ContentType="application/vnd.openxmlformats-officedocument.presentationml.slide+xml"/>
  <Override PartName="/ppt/slides/slide4570.xml" ContentType="application/vnd.openxmlformats-officedocument.presentationml.slide+xml"/>
  <Override PartName="/ppt/slides/slide4569.xml" ContentType="application/vnd.openxmlformats-officedocument.presentationml.slide+xml"/>
  <Override PartName="/ppt/slides/slide4568.xml" ContentType="application/vnd.openxmlformats-officedocument.presentationml.slide+xml"/>
  <Override PartName="/ppt/slides/slide4567.xml" ContentType="application/vnd.openxmlformats-officedocument.presentationml.slide+xml"/>
  <Override PartName="/ppt/slides/slide4566.xml" ContentType="application/vnd.openxmlformats-officedocument.presentationml.slide+xml"/>
  <Override PartName="/ppt/slides/slide4554.xml" ContentType="application/vnd.openxmlformats-officedocument.presentationml.slide+xml"/>
  <Override PartName="/ppt/slides/slide4553.xml" ContentType="application/vnd.openxmlformats-officedocument.presentationml.slide+xml"/>
  <Override PartName="/ppt/slides/slide4552.xml" ContentType="application/vnd.openxmlformats-officedocument.presentationml.slide+xml"/>
  <Override PartName="/ppt/slides/slide4541.xml" ContentType="application/vnd.openxmlformats-officedocument.presentationml.slide+xml"/>
  <Override PartName="/ppt/slides/slide4540.xml" ContentType="application/vnd.openxmlformats-officedocument.presentationml.slide+xml"/>
  <Override PartName="/ppt/slides/slide4539.xml" ContentType="application/vnd.openxmlformats-officedocument.presentationml.slide+xml"/>
  <Override PartName="/ppt/slides/slide4538.xml" ContentType="application/vnd.openxmlformats-officedocument.presentationml.slide+xml"/>
  <Override PartName="/ppt/slides/slide4537.xml" ContentType="application/vnd.openxmlformats-officedocument.presentationml.slide+xml"/>
  <Override PartName="/ppt/slides/slide4536.xml" ContentType="application/vnd.openxmlformats-officedocument.presentationml.slide+xml"/>
  <Override PartName="/ppt/slides/slide4535.xml" ContentType="application/vnd.openxmlformats-officedocument.presentationml.slide+xml"/>
  <Override PartName="/ppt/slides/slide4542.xml" ContentType="application/vnd.openxmlformats-officedocument.presentationml.slide+xml"/>
  <Override PartName="/ppt/slides/slide4543.xml" ContentType="application/vnd.openxmlformats-officedocument.presentationml.slide+xml"/>
  <Override PartName="/ppt/slides/slide4544.xml" ContentType="application/vnd.openxmlformats-officedocument.presentationml.slide+xml"/>
  <Override PartName="/ppt/slides/slide4551.xml" ContentType="application/vnd.openxmlformats-officedocument.presentationml.slide+xml"/>
  <Override PartName="/ppt/slides/slide4550.xml" ContentType="application/vnd.openxmlformats-officedocument.presentationml.slide+xml"/>
  <Override PartName="/ppt/slides/slide4549.xml" ContentType="application/vnd.openxmlformats-officedocument.presentationml.slide+xml"/>
  <Override PartName="/ppt/slides/slide4548.xml" ContentType="application/vnd.openxmlformats-officedocument.presentationml.slide+xml"/>
  <Override PartName="/ppt/slides/slide4547.xml" ContentType="application/vnd.openxmlformats-officedocument.presentationml.slide+xml"/>
  <Override PartName="/ppt/slides/slide4546.xml" ContentType="application/vnd.openxmlformats-officedocument.presentationml.slide+xml"/>
  <Override PartName="/ppt/slides/slide4545.xml" ContentType="application/vnd.openxmlformats-officedocument.presentationml.slide+xml"/>
  <Override PartName="/ppt/slides/slide4573.xml" ContentType="application/vnd.openxmlformats-officedocument.presentationml.slide+xml"/>
  <Override PartName="/ppt/slides/slide4614.xml" ContentType="application/vnd.openxmlformats-officedocument.presentationml.slide+xml"/>
  <Override PartName="/ppt/slides/slide4575.xml" ContentType="application/vnd.openxmlformats-officedocument.presentationml.slide+xml"/>
  <Override PartName="/ppt/slides/slide4602.xml" ContentType="application/vnd.openxmlformats-officedocument.presentationml.slide+xml"/>
  <Override PartName="/ppt/slides/slide4601.xml" ContentType="application/vnd.openxmlformats-officedocument.presentationml.slide+xml"/>
  <Override PartName="/ppt/slides/slide4600.xml" ContentType="application/vnd.openxmlformats-officedocument.presentationml.slide+xml"/>
  <Override PartName="/ppt/slides/slide4599.xml" ContentType="application/vnd.openxmlformats-officedocument.presentationml.slide+xml"/>
  <Override PartName="/ppt/slides/slide4598.xml" ContentType="application/vnd.openxmlformats-officedocument.presentationml.slide+xml"/>
  <Override PartName="/ppt/slides/slide4597.xml" ContentType="application/vnd.openxmlformats-officedocument.presentationml.slide+xml"/>
  <Override PartName="/ppt/slides/slide4596.xml" ContentType="application/vnd.openxmlformats-officedocument.presentationml.slide+xml"/>
  <Override PartName="/ppt/slides/slide4603.xml" ContentType="application/vnd.openxmlformats-officedocument.presentationml.slide+xml"/>
  <Override PartName="/ppt/slides/slide4604.xml" ContentType="application/vnd.openxmlformats-officedocument.presentationml.slide+xml"/>
  <Override PartName="/ppt/slides/slide4605.xml" ContentType="application/vnd.openxmlformats-officedocument.presentationml.slide+xml"/>
  <Override PartName="/ppt/slides/slide4612.xml" ContentType="application/vnd.openxmlformats-officedocument.presentationml.slide+xml"/>
  <Override PartName="/ppt/slides/slide4611.xml" ContentType="application/vnd.openxmlformats-officedocument.presentationml.slide+xml"/>
  <Override PartName="/ppt/slides/slide4610.xml" ContentType="application/vnd.openxmlformats-officedocument.presentationml.slide+xml"/>
  <Override PartName="/ppt/slides/slide4609.xml" ContentType="application/vnd.openxmlformats-officedocument.presentationml.slide+xml"/>
  <Override PartName="/ppt/slides/slide4608.xml" ContentType="application/vnd.openxmlformats-officedocument.presentationml.slide+xml"/>
  <Override PartName="/ppt/slides/slide4607.xml" ContentType="application/vnd.openxmlformats-officedocument.presentationml.slide+xml"/>
  <Override PartName="/ppt/slides/slide4606.xml" ContentType="application/vnd.openxmlformats-officedocument.presentationml.slide+xml"/>
  <Override PartName="/ppt/slides/slide4595.xml" ContentType="application/vnd.openxmlformats-officedocument.presentationml.slide+xml"/>
  <Override PartName="/ppt/slides/slide4574.xml" ContentType="application/vnd.openxmlformats-officedocument.presentationml.slide+xml"/>
  <Override PartName="/ppt/slides/slide4593.xml" ContentType="application/vnd.openxmlformats-officedocument.presentationml.slide+xml"/>
  <Override PartName="/ppt/slides/slide4582.xml" ContentType="application/vnd.openxmlformats-officedocument.presentationml.slide+xml"/>
  <Override PartName="/ppt/slides/slide4581.xml" ContentType="application/vnd.openxmlformats-officedocument.presentationml.slide+xml"/>
  <Override PartName="/ppt/slides/slide4580.xml" ContentType="application/vnd.openxmlformats-officedocument.presentationml.slide+xml"/>
  <Override PartName="/ppt/slides/slide4579.xml" ContentType="application/vnd.openxmlformats-officedocument.presentationml.slide+xml"/>
  <Override PartName="/ppt/slides/slide4578.xml" ContentType="application/vnd.openxmlformats-officedocument.presentationml.slide+xml"/>
  <Override PartName="/ppt/slides/slide4577.xml" ContentType="application/vnd.openxmlformats-officedocument.presentationml.slide+xml"/>
  <Override PartName="/ppt/slides/slide4576.xml" ContentType="application/vnd.openxmlformats-officedocument.presentationml.slide+xml"/>
  <Override PartName="/ppt/slides/slide4583.xml" ContentType="application/vnd.openxmlformats-officedocument.presentationml.slide+xml"/>
  <Override PartName="/ppt/slides/slide4594.xml" ContentType="application/vnd.openxmlformats-officedocument.presentationml.slide+xml"/>
  <Override PartName="/ppt/slides/slide4585.xml" ContentType="application/vnd.openxmlformats-officedocument.presentationml.slide+xml"/>
  <Override PartName="/ppt/slides/slide4592.xml" ContentType="application/vnd.openxmlformats-officedocument.presentationml.slide+xml"/>
  <Override PartName="/ppt/slides/slide4591.xml" ContentType="application/vnd.openxmlformats-officedocument.presentationml.slide+xml"/>
  <Override PartName="/ppt/slides/slide4590.xml" ContentType="application/vnd.openxmlformats-officedocument.presentationml.slide+xml"/>
  <Override PartName="/ppt/slides/slide4584.xml" ContentType="application/vnd.openxmlformats-officedocument.presentationml.slide+xml"/>
  <Override PartName="/ppt/slides/slide4588.xml" ContentType="application/vnd.openxmlformats-officedocument.presentationml.slide+xml"/>
  <Override PartName="/ppt/slides/slide4586.xml" ContentType="application/vnd.openxmlformats-officedocument.presentationml.slide+xml"/>
  <Override PartName="/ppt/slides/slide4589.xml" ContentType="application/vnd.openxmlformats-officedocument.presentationml.slide+xml"/>
  <Override PartName="/ppt/slides/slide458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359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40.xml" ContentType="application/vnd.openxmlformats-officedocument.presentationml.notesSlide+xml"/>
  <Override PartName="/ppt/notesSlides/notesSlide539.xml" ContentType="application/vnd.openxmlformats-officedocument.presentationml.notesSlide+xml"/>
  <Override PartName="/ppt/notesSlides/notesSlide538.xml" ContentType="application/vnd.openxmlformats-officedocument.presentationml.notesSlide+xml"/>
  <Override PartName="/ppt/notesSlides/notesSlide537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541.xml" ContentType="application/vnd.openxmlformats-officedocument.presentationml.notesSlide+xml"/>
  <Override PartName="/ppt/notesSlides/notesSlide536.xml" ContentType="application/vnd.openxmlformats-officedocument.presentationml.notesSlide+xml"/>
  <Override PartName="/ppt/notesSlides/notesSlide543.xml" ContentType="application/vnd.openxmlformats-officedocument.presentationml.notesSlide+xml"/>
  <Override PartName="/ppt/notesSlides/notesSlide906.xml" ContentType="application/vnd.openxmlformats-officedocument.presentationml.notesSlide+xml"/>
  <Override PartName="/ppt/notesSlides/notesSlide905.xml" ContentType="application/vnd.openxmlformats-officedocument.presentationml.notesSlide+xml"/>
  <Override PartName="/ppt/notesSlides/notesSlide904.xml" ContentType="application/vnd.openxmlformats-officedocument.presentationml.notesSlide+xml"/>
  <Override PartName="/ppt/notesSlides/notesSlide903.xml" ContentType="application/vnd.openxmlformats-officedocument.presentationml.notesSlide+xml"/>
  <Override PartName="/ppt/notesSlides/notesSlide902.xml" ContentType="application/vnd.openxmlformats-officedocument.presentationml.notesSlide+xml"/>
  <Override PartName="/ppt/notesSlides/notesSlide901.xml" ContentType="application/vnd.openxmlformats-officedocument.presentationml.notesSlide+xml"/>
  <Override PartName="/ppt/notesSlides/notesSlide907.xml" ContentType="application/vnd.openxmlformats-officedocument.presentationml.notesSlide+xml"/>
  <Override PartName="/ppt/notesSlides/notesSlide908.xml" ContentType="application/vnd.openxmlformats-officedocument.presentationml.notesSlide+xml"/>
  <Override PartName="/ppt/notesSlides/notesSlide909.xml" ContentType="application/vnd.openxmlformats-officedocument.presentationml.notesSlide+xml"/>
  <Override PartName="/ppt/notesSlides/notesSlide915.xml" ContentType="application/vnd.openxmlformats-officedocument.presentationml.notesSlide+xml"/>
  <Override PartName="/ppt/notesSlides/notesSlide914.xml" ContentType="application/vnd.openxmlformats-officedocument.presentationml.notesSlide+xml"/>
  <Override PartName="/ppt/notesSlides/notesSlide913.xml" ContentType="application/vnd.openxmlformats-officedocument.presentationml.notesSlide+xml"/>
  <Override PartName="/ppt/notesSlides/notesSlide912.xml" ContentType="application/vnd.openxmlformats-officedocument.presentationml.notesSlide+xml"/>
  <Override PartName="/ppt/notesSlides/notesSlide911.xml" ContentType="application/vnd.openxmlformats-officedocument.presentationml.notesSlide+xml"/>
  <Override PartName="/ppt/notesSlides/notesSlide910.xml" ContentType="application/vnd.openxmlformats-officedocument.presentationml.notesSlide+xml"/>
  <Override PartName="/ppt/notesSlides/notesSlide900.xml" ContentType="application/vnd.openxmlformats-officedocument.presentationml.notesSlide+xml"/>
  <Override PartName="/ppt/notesSlides/notesSlide899.xml" ContentType="application/vnd.openxmlformats-officedocument.presentationml.notesSlide+xml"/>
  <Override PartName="/ppt/notesSlides/notesSlide898.xml" ContentType="application/vnd.openxmlformats-officedocument.presentationml.notesSlide+xml"/>
  <Override PartName="/ppt/notesSlides/notesSlide889.xml" ContentType="application/vnd.openxmlformats-officedocument.presentationml.notesSlide+xml"/>
  <Override PartName="/ppt/notesSlides/notesSlide888.xml" ContentType="application/vnd.openxmlformats-officedocument.presentationml.notesSlide+xml"/>
  <Override PartName="/ppt/notesSlides/notesSlide887.xml" ContentType="application/vnd.openxmlformats-officedocument.presentationml.notesSlide+xml"/>
  <Override PartName="/ppt/notesSlides/notesSlide886.xml" ContentType="application/vnd.openxmlformats-officedocument.presentationml.notesSlide+xml"/>
  <Override PartName="/ppt/notesSlides/notesSlide885.xml" ContentType="application/vnd.openxmlformats-officedocument.presentationml.notesSlide+xml"/>
  <Override PartName="/ppt/notesSlides/notesSlide884.xml" ContentType="application/vnd.openxmlformats-officedocument.presentationml.notesSlide+xml"/>
  <Override PartName="/ppt/notesSlides/notesSlide890.xml" ContentType="application/vnd.openxmlformats-officedocument.presentationml.notesSlide+xml"/>
  <Override PartName="/ppt/notesSlides/notesSlide891.xml" ContentType="application/vnd.openxmlformats-officedocument.presentationml.notesSlide+xml"/>
  <Override PartName="/ppt/notesSlides/notesSlide892.xml" ContentType="application/vnd.openxmlformats-officedocument.presentationml.notesSlide+xml"/>
  <Override PartName="/ppt/notesSlides/notesSlide897.xml" ContentType="application/vnd.openxmlformats-officedocument.presentationml.notesSlide+xml"/>
  <Override PartName="/ppt/notesSlides/notesSlide896.xml" ContentType="application/vnd.openxmlformats-officedocument.presentationml.notesSlide+xml"/>
  <Override PartName="/ppt/notesSlides/notesSlide895.xml" ContentType="application/vnd.openxmlformats-officedocument.presentationml.notesSlide+xml"/>
  <Override PartName="/ppt/notesSlides/notesSlide894.xml" ContentType="application/vnd.openxmlformats-officedocument.presentationml.notesSlide+xml"/>
  <Override PartName="/ppt/notesSlides/notesSlide893.xml" ContentType="application/vnd.openxmlformats-officedocument.presentationml.notesSlide+xml"/>
  <Override PartName="/ppt/notesSlides/notesSlide916.xml" ContentType="application/vnd.openxmlformats-officedocument.presentationml.notesSlide+xml"/>
  <Override PartName="/ppt/notesSlides/notesSlide917.xml" ContentType="application/vnd.openxmlformats-officedocument.presentationml.notesSlide+xml"/>
  <Override PartName="/ppt/notesSlides/notesSlide918.xml" ContentType="application/vnd.openxmlformats-officedocument.presentationml.notesSlide+xml"/>
  <Override PartName="/ppt/notesSlides/notesSlide941.xml" ContentType="application/vnd.openxmlformats-officedocument.presentationml.notesSlide+xml"/>
  <Override PartName="/ppt/notesSlides/notesSlide940.xml" ContentType="application/vnd.openxmlformats-officedocument.presentationml.notesSlide+xml"/>
  <Override PartName="/ppt/notesSlides/notesSlide939.xml" ContentType="application/vnd.openxmlformats-officedocument.presentationml.notesSlide+xml"/>
  <Override PartName="/ppt/notesSlides/notesSlide938.xml" ContentType="application/vnd.openxmlformats-officedocument.presentationml.notesSlide+xml"/>
  <Override PartName="/ppt/notesSlides/notesSlide937.xml" ContentType="application/vnd.openxmlformats-officedocument.presentationml.notesSlide+xml"/>
  <Override PartName="/ppt/notesSlides/notesSlide936.xml" ContentType="application/vnd.openxmlformats-officedocument.presentationml.notesSlide+xml"/>
  <Override PartName="/ppt/notesSlides/notesSlide942.xml" ContentType="application/vnd.openxmlformats-officedocument.presentationml.notesSlide+xml"/>
  <Override PartName="/ppt/notesSlides/notesSlide943.xml" ContentType="application/vnd.openxmlformats-officedocument.presentationml.notesSlide+xml"/>
  <Override PartName="/ppt/notesSlides/notesSlide944.xml" ContentType="application/vnd.openxmlformats-officedocument.presentationml.notesSlide+xml"/>
  <Override PartName="/ppt/notesSlides/notesSlide949.xml" ContentType="application/vnd.openxmlformats-officedocument.presentationml.notesSlide+xml"/>
  <Override PartName="/ppt/notesSlides/notesSlide948.xml" ContentType="application/vnd.openxmlformats-officedocument.presentationml.notesSlide+xml"/>
  <Override PartName="/ppt/notesSlides/notesSlide947.xml" ContentType="application/vnd.openxmlformats-officedocument.presentationml.notesSlide+xml"/>
  <Override PartName="/ppt/notesSlides/notesSlide946.xml" ContentType="application/vnd.openxmlformats-officedocument.presentationml.notesSlide+xml"/>
  <Override PartName="/ppt/notesSlides/notesSlide945.xml" ContentType="application/vnd.openxmlformats-officedocument.presentationml.notesSlide+xml"/>
  <Override PartName="/ppt/notesSlides/notesSlide935.xml" ContentType="application/vnd.openxmlformats-officedocument.presentationml.notesSlide+xml"/>
  <Override PartName="/ppt/notesSlides/notesSlide934.xml" ContentType="application/vnd.openxmlformats-officedocument.presentationml.notesSlide+xml"/>
  <Override PartName="/ppt/notesSlides/notesSlide933.xml" ContentType="application/vnd.openxmlformats-officedocument.presentationml.notesSlide+xml"/>
  <Override PartName="/ppt/notesSlides/notesSlide924.xml" ContentType="application/vnd.openxmlformats-officedocument.presentationml.notesSlide+xml"/>
  <Override PartName="/ppt/notesSlides/notesSlide923.xml" ContentType="application/vnd.openxmlformats-officedocument.presentationml.notesSlide+xml"/>
  <Override PartName="/ppt/notesSlides/notesSlide922.xml" ContentType="application/vnd.openxmlformats-officedocument.presentationml.notesSlide+xml"/>
  <Override PartName="/ppt/notesSlides/notesSlide921.xml" ContentType="application/vnd.openxmlformats-officedocument.presentationml.notesSlide+xml"/>
  <Override PartName="/ppt/notesSlides/notesSlide920.xml" ContentType="application/vnd.openxmlformats-officedocument.presentationml.notesSlide+xml"/>
  <Override PartName="/ppt/notesSlides/notesSlide919.xml" ContentType="application/vnd.openxmlformats-officedocument.presentationml.notesSlide+xml"/>
  <Override PartName="/ppt/notesSlides/notesSlide925.xml" ContentType="application/vnd.openxmlformats-officedocument.presentationml.notesSlide+xml"/>
  <Override PartName="/ppt/notesSlides/notesSlide926.xml" ContentType="application/vnd.openxmlformats-officedocument.presentationml.notesSlide+xml"/>
  <Override PartName="/ppt/notesSlides/notesSlide927.xml" ContentType="application/vnd.openxmlformats-officedocument.presentationml.notesSlide+xml"/>
  <Override PartName="/ppt/notesSlides/notesSlide932.xml" ContentType="application/vnd.openxmlformats-officedocument.presentationml.notesSlide+xml"/>
  <Override PartName="/ppt/notesSlides/notesSlide931.xml" ContentType="application/vnd.openxmlformats-officedocument.presentationml.notesSlide+xml"/>
  <Override PartName="/ppt/notesSlides/notesSlide930.xml" ContentType="application/vnd.openxmlformats-officedocument.presentationml.notesSlide+xml"/>
  <Override PartName="/ppt/notesSlides/notesSlide929.xml" ContentType="application/vnd.openxmlformats-officedocument.presentationml.notesSlide+xml"/>
  <Override PartName="/ppt/notesSlides/notesSlide928.xml" ContentType="application/vnd.openxmlformats-officedocument.presentationml.notesSlide+xml"/>
  <Override PartName="/ppt/notesSlides/notesSlide883.xml" ContentType="application/vnd.openxmlformats-officedocument.presentationml.notesSlide+xml"/>
  <Override PartName="/ppt/notesSlides/notesSlide882.xml" ContentType="application/vnd.openxmlformats-officedocument.presentationml.notesSlide+xml"/>
  <Override PartName="/ppt/notesSlides/notesSlide881.xml" ContentType="application/vnd.openxmlformats-officedocument.presentationml.notesSlide+xml"/>
  <Override PartName="/ppt/notesSlides/notesSlide838.xml" ContentType="application/vnd.openxmlformats-officedocument.presentationml.notesSlide+xml"/>
  <Override PartName="/ppt/notesSlides/notesSlide837.xml" ContentType="application/vnd.openxmlformats-officedocument.presentationml.notesSlide+xml"/>
  <Override PartName="/ppt/notesSlides/notesSlide836.xml" ContentType="application/vnd.openxmlformats-officedocument.presentationml.notesSlide+xml"/>
  <Override PartName="/ppt/notesSlides/notesSlide835.xml" ContentType="application/vnd.openxmlformats-officedocument.presentationml.notesSlide+xml"/>
  <Override PartName="/ppt/notesSlides/notesSlide834.xml" ContentType="application/vnd.openxmlformats-officedocument.presentationml.notesSlide+xml"/>
  <Override PartName="/ppt/notesSlides/notesSlide833.xml" ContentType="application/vnd.openxmlformats-officedocument.presentationml.notesSlide+xml"/>
  <Override PartName="/ppt/notesSlides/notesSlide839.xml" ContentType="application/vnd.openxmlformats-officedocument.presentationml.notesSlide+xml"/>
  <Override PartName="/ppt/notesSlides/notesSlide840.xml" ContentType="application/vnd.openxmlformats-officedocument.presentationml.notesSlide+xml"/>
  <Override PartName="/ppt/notesSlides/notesSlide841.xml" ContentType="application/vnd.openxmlformats-officedocument.presentationml.notesSlide+xml"/>
  <Override PartName="/ppt/notesSlides/notesSlide846.xml" ContentType="application/vnd.openxmlformats-officedocument.presentationml.notesSlide+xml"/>
  <Override PartName="/ppt/notesSlides/notesSlide845.xml" ContentType="application/vnd.openxmlformats-officedocument.presentationml.notesSlide+xml"/>
  <Override PartName="/ppt/notesSlides/notesSlide844.xml" ContentType="application/vnd.openxmlformats-officedocument.presentationml.notesSlide+xml"/>
  <Override PartName="/ppt/notesSlides/notesSlide843.xml" ContentType="application/vnd.openxmlformats-officedocument.presentationml.notesSlide+xml"/>
  <Override PartName="/ppt/notesSlides/notesSlide842.xml" ContentType="application/vnd.openxmlformats-officedocument.presentationml.notesSlide+xml"/>
  <Override PartName="/ppt/notesSlides/notesSlide832.xml" ContentType="application/vnd.openxmlformats-officedocument.presentationml.notesSlide+xml"/>
  <Override PartName="/ppt/notesSlides/notesSlide831.xml" ContentType="application/vnd.openxmlformats-officedocument.presentationml.notesSlide+xml"/>
  <Override PartName="/ppt/notesSlides/notesSlide830.xml" ContentType="application/vnd.openxmlformats-officedocument.presentationml.notesSlide+xml"/>
  <Override PartName="/ppt/notesSlides/notesSlide821.xml" ContentType="application/vnd.openxmlformats-officedocument.presentationml.notesSlide+xml"/>
  <Override PartName="/ppt/notesSlides/notesSlide820.xml" ContentType="application/vnd.openxmlformats-officedocument.presentationml.notesSlide+xml"/>
  <Override PartName="/ppt/notesSlides/notesSlide819.xml" ContentType="application/vnd.openxmlformats-officedocument.presentationml.notesSlide+xml"/>
  <Override PartName="/ppt/notesSlides/notesSlide818.xml" ContentType="application/vnd.openxmlformats-officedocument.presentationml.notesSlide+xml"/>
  <Override PartName="/ppt/notesSlides/notesSlide817.xml" ContentType="application/vnd.openxmlformats-officedocument.presentationml.notesSlide+xml"/>
  <Override PartName="/ppt/notesSlides/notesSlide816.xml" ContentType="application/vnd.openxmlformats-officedocument.presentationml.notesSlide+xml"/>
  <Override PartName="/ppt/notesSlides/notesSlide822.xml" ContentType="application/vnd.openxmlformats-officedocument.presentationml.notesSlide+xml"/>
  <Override PartName="/ppt/notesSlides/notesSlide542.xml" ContentType="application/vnd.openxmlformats-officedocument.presentationml.notesSlide+xml"/>
  <Override PartName="/ppt/notesSlides/notesSlide824.xml" ContentType="application/vnd.openxmlformats-officedocument.presentationml.notesSlide+xml"/>
  <Override PartName="/ppt/notesSlides/notesSlide829.xml" ContentType="application/vnd.openxmlformats-officedocument.presentationml.notesSlide+xml"/>
  <Override PartName="/ppt/notesSlides/notesSlide828.xml" ContentType="application/vnd.openxmlformats-officedocument.presentationml.notesSlide+xml"/>
  <Override PartName="/ppt/notesSlides/notesSlide827.xml" ContentType="application/vnd.openxmlformats-officedocument.presentationml.notesSlide+xml"/>
  <Override PartName="/ppt/notesSlides/notesSlide826.xml" ContentType="application/vnd.openxmlformats-officedocument.presentationml.notesSlide+xml"/>
  <Override PartName="/ppt/notesSlides/notesSlide825.xml" ContentType="application/vnd.openxmlformats-officedocument.presentationml.notesSlide+xml"/>
  <Override PartName="/ppt/notesSlides/notesSlide847.xml" ContentType="application/vnd.openxmlformats-officedocument.presentationml.notesSlide+xml"/>
  <Override PartName="/ppt/notesSlides/notesSlide848.xml" ContentType="application/vnd.openxmlformats-officedocument.presentationml.notesSlide+xml"/>
  <Override PartName="/ppt/notesSlides/notesSlide849.xml" ContentType="application/vnd.openxmlformats-officedocument.presentationml.notesSlide+xml"/>
  <Override PartName="/ppt/notesSlides/notesSlide872.xml" ContentType="application/vnd.openxmlformats-officedocument.presentationml.notesSlide+xml"/>
  <Override PartName="/ppt/notesSlides/notesSlide871.xml" ContentType="application/vnd.openxmlformats-officedocument.presentationml.notesSlide+xml"/>
  <Override PartName="/ppt/notesSlides/notesSlide870.xml" ContentType="application/vnd.openxmlformats-officedocument.presentationml.notesSlide+xml"/>
  <Override PartName="/ppt/notesSlides/notesSlide869.xml" ContentType="application/vnd.openxmlformats-officedocument.presentationml.notesSlide+xml"/>
  <Override PartName="/ppt/notesSlides/notesSlide868.xml" ContentType="application/vnd.openxmlformats-officedocument.presentationml.notesSlide+xml"/>
  <Override PartName="/ppt/notesSlides/notesSlide867.xml" ContentType="application/vnd.openxmlformats-officedocument.presentationml.notesSlide+xml"/>
  <Override PartName="/ppt/notesSlides/notesSlide873.xml" ContentType="application/vnd.openxmlformats-officedocument.presentationml.notesSlide+xml"/>
  <Override PartName="/ppt/notesSlides/notesSlide874.xml" ContentType="application/vnd.openxmlformats-officedocument.presentationml.notesSlide+xml"/>
  <Override PartName="/ppt/notesSlides/notesSlide875.xml" ContentType="application/vnd.openxmlformats-officedocument.presentationml.notesSlide+xml"/>
  <Override PartName="/ppt/notesSlides/notesSlide880.xml" ContentType="application/vnd.openxmlformats-officedocument.presentationml.notesSlide+xml"/>
  <Override PartName="/ppt/notesSlides/notesSlide879.xml" ContentType="application/vnd.openxmlformats-officedocument.presentationml.notesSlide+xml"/>
  <Override PartName="/ppt/notesSlides/notesSlide878.xml" ContentType="application/vnd.openxmlformats-officedocument.presentationml.notesSlide+xml"/>
  <Override PartName="/ppt/notesSlides/notesSlide877.xml" ContentType="application/vnd.openxmlformats-officedocument.presentationml.notesSlide+xml"/>
  <Override PartName="/ppt/notesSlides/notesSlide876.xml" ContentType="application/vnd.openxmlformats-officedocument.presentationml.notesSlide+xml"/>
  <Override PartName="/ppt/notesSlides/notesSlide866.xml" ContentType="application/vnd.openxmlformats-officedocument.presentationml.notesSlide+xml"/>
  <Override PartName="/ppt/notesSlides/notesSlide865.xml" ContentType="application/vnd.openxmlformats-officedocument.presentationml.notesSlide+xml"/>
  <Override PartName="/ppt/notesSlides/notesSlide864.xml" ContentType="application/vnd.openxmlformats-officedocument.presentationml.notesSlide+xml"/>
  <Override PartName="/ppt/notesSlides/notesSlide855.xml" ContentType="application/vnd.openxmlformats-officedocument.presentationml.notesSlide+xml"/>
  <Override PartName="/ppt/notesSlides/notesSlide854.xml" ContentType="application/vnd.openxmlformats-officedocument.presentationml.notesSlide+xml"/>
  <Override PartName="/ppt/notesSlides/notesSlide853.xml" ContentType="application/vnd.openxmlformats-officedocument.presentationml.notesSlide+xml"/>
  <Override PartName="/ppt/notesSlides/notesSlide852.xml" ContentType="application/vnd.openxmlformats-officedocument.presentationml.notesSlide+xml"/>
  <Override PartName="/ppt/notesSlides/notesSlide851.xml" ContentType="application/vnd.openxmlformats-officedocument.presentationml.notesSlide+xml"/>
  <Override PartName="/ppt/notesSlides/notesSlide850.xml" ContentType="application/vnd.openxmlformats-officedocument.presentationml.notesSlide+xml"/>
  <Override PartName="/ppt/notesSlides/notesSlide856.xml" ContentType="application/vnd.openxmlformats-officedocument.presentationml.notesSlide+xml"/>
  <Override PartName="/ppt/notesSlides/notesSlide857.xml" ContentType="application/vnd.openxmlformats-officedocument.presentationml.notesSlide+xml"/>
  <Override PartName="/ppt/notesSlides/notesSlide858.xml" ContentType="application/vnd.openxmlformats-officedocument.presentationml.notesSlide+xml"/>
  <Override PartName="/ppt/notesSlides/notesSlide863.xml" ContentType="application/vnd.openxmlformats-officedocument.presentationml.notesSlide+xml"/>
  <Override PartName="/ppt/notesSlides/notesSlide862.xml" ContentType="application/vnd.openxmlformats-officedocument.presentationml.notesSlide+xml"/>
  <Override PartName="/ppt/notesSlides/notesSlide861.xml" ContentType="application/vnd.openxmlformats-officedocument.presentationml.notesSlide+xml"/>
  <Override PartName="/ppt/notesSlides/notesSlide860.xml" ContentType="application/vnd.openxmlformats-officedocument.presentationml.notesSlide+xml"/>
  <Override PartName="/ppt/notesSlides/notesSlide859.xml" ContentType="application/vnd.openxmlformats-officedocument.presentationml.notesSlide+xml"/>
  <Override PartName="/ppt/notesSlides/notesSlide950.xml" ContentType="application/vnd.openxmlformats-officedocument.presentationml.notesSlide+xml"/>
  <Override PartName="/ppt/notesSlides/notesSlide951.xml" ContentType="application/vnd.openxmlformats-officedocument.presentationml.notesSlide+xml"/>
  <Override PartName="/ppt/notesSlides/notesSlide952.xml" ContentType="application/vnd.openxmlformats-officedocument.presentationml.notesSlide+xml"/>
  <Override PartName="/ppt/notesSlides/notesSlide1043.xml" ContentType="application/vnd.openxmlformats-officedocument.presentationml.notesSlide+xml"/>
  <Override PartName="/ppt/notesSlides/notesSlide1042.xml" ContentType="application/vnd.openxmlformats-officedocument.presentationml.notesSlide+xml"/>
  <Override PartName="/ppt/notesSlides/notesSlide1041.xml" ContentType="application/vnd.openxmlformats-officedocument.presentationml.notesSlide+xml"/>
  <Override PartName="/ppt/notesSlides/notesSlide1040.xml" ContentType="application/vnd.openxmlformats-officedocument.presentationml.notesSlide+xml"/>
  <Override PartName="/ppt/notesSlides/notesSlide1039.xml" ContentType="application/vnd.openxmlformats-officedocument.presentationml.notesSlide+xml"/>
  <Override PartName="/ppt/notesSlides/notesSlide1038.xml" ContentType="application/vnd.openxmlformats-officedocument.presentationml.notesSlide+xml"/>
  <Override PartName="/ppt/notesSlides/notesSlide1044.xml" ContentType="application/vnd.openxmlformats-officedocument.presentationml.notesSlide+xml"/>
  <Override PartName="/ppt/notesSlides/notesSlide1045.xml" ContentType="application/vnd.openxmlformats-officedocument.presentationml.notesSlide+xml"/>
  <Override PartName="/ppt/notesSlides/notesSlide1046.xml" ContentType="application/vnd.openxmlformats-officedocument.presentationml.notesSlide+xml"/>
  <Override PartName="/ppt/notesSlides/notesSlide1051.xml" ContentType="application/vnd.openxmlformats-officedocument.presentationml.notesSlide+xml"/>
  <Override PartName="/ppt/notesSlides/notesSlide1050.xml" ContentType="application/vnd.openxmlformats-officedocument.presentationml.notesSlide+xml"/>
  <Override PartName="/ppt/notesSlides/notesSlide1049.xml" ContentType="application/vnd.openxmlformats-officedocument.presentationml.notesSlide+xml"/>
  <Override PartName="/ppt/notesSlides/notesSlide1048.xml" ContentType="application/vnd.openxmlformats-officedocument.presentationml.notesSlide+xml"/>
  <Override PartName="/ppt/notesSlides/notesSlide1047.xml" ContentType="application/vnd.openxmlformats-officedocument.presentationml.notesSlide+xml"/>
  <Override PartName="/ppt/notesSlides/notesSlide1037.xml" ContentType="application/vnd.openxmlformats-officedocument.presentationml.notesSlide+xml"/>
  <Override PartName="/ppt/notesSlides/notesSlide1036.xml" ContentType="application/vnd.openxmlformats-officedocument.presentationml.notesSlide+xml"/>
  <Override PartName="/ppt/notesSlides/notesSlide1035.xml" ContentType="application/vnd.openxmlformats-officedocument.presentationml.notesSlide+xml"/>
  <Override PartName="/ppt/notesSlides/notesSlide1026.xml" ContentType="application/vnd.openxmlformats-officedocument.presentationml.notesSlide+xml"/>
  <Override PartName="/ppt/notesSlides/notesSlide1025.xml" ContentType="application/vnd.openxmlformats-officedocument.presentationml.notesSlide+xml"/>
  <Override PartName="/ppt/notesSlides/notesSlide1024.xml" ContentType="application/vnd.openxmlformats-officedocument.presentationml.notesSlide+xml"/>
  <Override PartName="/ppt/notesSlides/notesSlide1023.xml" ContentType="application/vnd.openxmlformats-officedocument.presentationml.notesSlide+xml"/>
  <Override PartName="/ppt/notesSlides/notesSlide1022.xml" ContentType="application/vnd.openxmlformats-officedocument.presentationml.notesSlide+xml"/>
  <Override PartName="/ppt/notesSlides/notesSlide1021.xml" ContentType="application/vnd.openxmlformats-officedocument.presentationml.notesSlide+xml"/>
  <Override PartName="/ppt/notesSlides/notesSlide1027.xml" ContentType="application/vnd.openxmlformats-officedocument.presentationml.notesSlide+xml"/>
  <Override PartName="/ppt/notesSlides/notesSlide1028.xml" ContentType="application/vnd.openxmlformats-officedocument.presentationml.notesSlide+xml"/>
  <Override PartName="/ppt/notesSlides/notesSlide1029.xml" ContentType="application/vnd.openxmlformats-officedocument.presentationml.notesSlide+xml"/>
  <Override PartName="/ppt/notesSlides/notesSlide1034.xml" ContentType="application/vnd.openxmlformats-officedocument.presentationml.notesSlide+xml"/>
  <Override PartName="/ppt/notesSlides/notesSlide1033.xml" ContentType="application/vnd.openxmlformats-officedocument.presentationml.notesSlide+xml"/>
  <Override PartName="/ppt/notesSlides/notesSlide1032.xml" ContentType="application/vnd.openxmlformats-officedocument.presentationml.notesSlide+xml"/>
  <Override PartName="/ppt/notesSlides/notesSlide1031.xml" ContentType="application/vnd.openxmlformats-officedocument.presentationml.notesSlide+xml"/>
  <Override PartName="/ppt/notesSlides/notesSlide1030.xml" ContentType="application/vnd.openxmlformats-officedocument.presentationml.notesSlide+xml"/>
  <Override PartName="/ppt/notesSlides/notesSlide1052.xml" ContentType="application/vnd.openxmlformats-officedocument.presentationml.notesSlide+xml"/>
  <Override PartName="/ppt/notesSlides/notesSlide1053.xml" ContentType="application/vnd.openxmlformats-officedocument.presentationml.notesSlide+xml"/>
  <Override PartName="/ppt/notesSlides/notesSlide1054.xml" ContentType="application/vnd.openxmlformats-officedocument.presentationml.notesSlide+xml"/>
  <Override PartName="/ppt/notesSlides/notesSlide1077.xml" ContentType="application/vnd.openxmlformats-officedocument.presentationml.notesSlide+xml"/>
  <Override PartName="/ppt/notesSlides/notesSlide1076.xml" ContentType="application/vnd.openxmlformats-officedocument.presentationml.notesSlide+xml"/>
  <Override PartName="/ppt/notesSlides/notesSlide1075.xml" ContentType="application/vnd.openxmlformats-officedocument.presentationml.notesSlide+xml"/>
  <Override PartName="/ppt/notesSlides/notesSlide1074.xml" ContentType="application/vnd.openxmlformats-officedocument.presentationml.notesSlide+xml"/>
  <Override PartName="/ppt/notesSlides/notesSlide1073.xml" ContentType="application/vnd.openxmlformats-officedocument.presentationml.notesSlide+xml"/>
  <Override PartName="/ppt/notesSlides/notesSlide1072.xml" ContentType="application/vnd.openxmlformats-officedocument.presentationml.notesSlide+xml"/>
  <Override PartName="/ppt/notesSlides/notesSlide1078.xml" ContentType="application/vnd.openxmlformats-officedocument.presentationml.notesSlide+xml"/>
  <Override PartName="/ppt/notesSlides/notesSlide1079.xml" ContentType="application/vnd.openxmlformats-officedocument.presentationml.notesSlide+xml"/>
  <Override PartName="/ppt/notesSlides/notesSlide1080.xml" ContentType="application/vnd.openxmlformats-officedocument.presentationml.notesSlide+xml"/>
  <Override PartName="/ppt/notesSlides/notesSlide1085.xml" ContentType="application/vnd.openxmlformats-officedocument.presentationml.notesSlide+xml"/>
  <Override PartName="/ppt/notesSlides/notesSlide1084.xml" ContentType="application/vnd.openxmlformats-officedocument.presentationml.notesSlide+xml"/>
  <Override PartName="/ppt/notesSlides/notesSlide1083.xml" ContentType="application/vnd.openxmlformats-officedocument.presentationml.notesSlide+xml"/>
  <Override PartName="/ppt/notesSlides/notesSlide1082.xml" ContentType="application/vnd.openxmlformats-officedocument.presentationml.notesSlide+xml"/>
  <Override PartName="/ppt/notesSlides/notesSlide1081.xml" ContentType="application/vnd.openxmlformats-officedocument.presentationml.notesSlide+xml"/>
  <Override PartName="/ppt/notesSlides/notesSlide1071.xml" ContentType="application/vnd.openxmlformats-officedocument.presentationml.notesSlide+xml"/>
  <Override PartName="/ppt/notesSlides/notesSlide1070.xml" ContentType="application/vnd.openxmlformats-officedocument.presentationml.notesSlide+xml"/>
  <Override PartName="/ppt/notesSlides/notesSlide1069.xml" ContentType="application/vnd.openxmlformats-officedocument.presentationml.notesSlide+xml"/>
  <Override PartName="/ppt/notesSlides/notesSlide1060.xml" ContentType="application/vnd.openxmlformats-officedocument.presentationml.notesSlide+xml"/>
  <Override PartName="/ppt/notesSlides/notesSlide1059.xml" ContentType="application/vnd.openxmlformats-officedocument.presentationml.notesSlide+xml"/>
  <Override PartName="/ppt/notesSlides/notesSlide1058.xml" ContentType="application/vnd.openxmlformats-officedocument.presentationml.notesSlide+xml"/>
  <Override PartName="/ppt/notesSlides/notesSlide1057.xml" ContentType="application/vnd.openxmlformats-officedocument.presentationml.notesSlide+xml"/>
  <Override PartName="/ppt/notesSlides/notesSlide1056.xml" ContentType="application/vnd.openxmlformats-officedocument.presentationml.notesSlide+xml"/>
  <Override PartName="/ppt/notesSlides/notesSlide1055.xml" ContentType="application/vnd.openxmlformats-officedocument.presentationml.notesSlide+xml"/>
  <Override PartName="/ppt/notesSlides/notesSlide1061.xml" ContentType="application/vnd.openxmlformats-officedocument.presentationml.notesSlide+xml"/>
  <Override PartName="/ppt/notesSlides/notesSlide1062.xml" ContentType="application/vnd.openxmlformats-officedocument.presentationml.notesSlide+xml"/>
  <Override PartName="/ppt/notesSlides/notesSlide1063.xml" ContentType="application/vnd.openxmlformats-officedocument.presentationml.notesSlide+xml"/>
  <Override PartName="/ppt/notesSlides/notesSlide1068.xml" ContentType="application/vnd.openxmlformats-officedocument.presentationml.notesSlide+xml"/>
  <Override PartName="/ppt/notesSlides/notesSlide1067.xml" ContentType="application/vnd.openxmlformats-officedocument.presentationml.notesSlide+xml"/>
  <Override PartName="/ppt/notesSlides/notesSlide1066.xml" ContentType="application/vnd.openxmlformats-officedocument.presentationml.notesSlide+xml"/>
  <Override PartName="/ppt/notesSlides/notesSlide1065.xml" ContentType="application/vnd.openxmlformats-officedocument.presentationml.notesSlide+xml"/>
  <Override PartName="/ppt/notesSlides/notesSlide1064.xml" ContentType="application/vnd.openxmlformats-officedocument.presentationml.notesSlide+xml"/>
  <Override PartName="/ppt/notesSlides/notesSlide1020.xml" ContentType="application/vnd.openxmlformats-officedocument.presentationml.notesSlide+xml"/>
  <Override PartName="/ppt/notesSlides/notesSlide1019.xml" ContentType="application/vnd.openxmlformats-officedocument.presentationml.notesSlide+xml"/>
  <Override PartName="/ppt/notesSlides/notesSlide1018.xml" ContentType="application/vnd.openxmlformats-officedocument.presentationml.notesSlide+xml"/>
  <Override PartName="/ppt/notesSlides/notesSlide975.xml" ContentType="application/vnd.openxmlformats-officedocument.presentationml.notesSlide+xml"/>
  <Override PartName="/ppt/notesSlides/notesSlide974.xml" ContentType="application/vnd.openxmlformats-officedocument.presentationml.notesSlide+xml"/>
  <Override PartName="/ppt/notesSlides/notesSlide973.xml" ContentType="application/vnd.openxmlformats-officedocument.presentationml.notesSlide+xml"/>
  <Override PartName="/ppt/notesSlides/notesSlide972.xml" ContentType="application/vnd.openxmlformats-officedocument.presentationml.notesSlide+xml"/>
  <Override PartName="/ppt/notesSlides/notesSlide971.xml" ContentType="application/vnd.openxmlformats-officedocument.presentationml.notesSlide+xml"/>
  <Override PartName="/ppt/notesSlides/notesSlide970.xml" ContentType="application/vnd.openxmlformats-officedocument.presentationml.notesSlide+xml"/>
  <Override PartName="/ppt/notesSlides/notesSlide976.xml" ContentType="application/vnd.openxmlformats-officedocument.presentationml.notesSlide+xml"/>
  <Override PartName="/ppt/notesSlides/notesSlide977.xml" ContentType="application/vnd.openxmlformats-officedocument.presentationml.notesSlide+xml"/>
  <Override PartName="/ppt/notesSlides/notesSlide978.xml" ContentType="application/vnd.openxmlformats-officedocument.presentationml.notesSlide+xml"/>
  <Override PartName="/ppt/notesSlides/notesSlide983.xml" ContentType="application/vnd.openxmlformats-officedocument.presentationml.notesSlide+xml"/>
  <Override PartName="/ppt/notesSlides/notesSlide982.xml" ContentType="application/vnd.openxmlformats-officedocument.presentationml.notesSlide+xml"/>
  <Override PartName="/ppt/notesSlides/notesSlide981.xml" ContentType="application/vnd.openxmlformats-officedocument.presentationml.notesSlide+xml"/>
  <Override PartName="/ppt/notesSlides/notesSlide980.xml" ContentType="application/vnd.openxmlformats-officedocument.presentationml.notesSlide+xml"/>
  <Override PartName="/ppt/notesSlides/notesSlide979.xml" ContentType="application/vnd.openxmlformats-officedocument.presentationml.notesSlide+xml"/>
  <Override PartName="/ppt/notesSlides/notesSlide969.xml" ContentType="application/vnd.openxmlformats-officedocument.presentationml.notesSlide+xml"/>
  <Override PartName="/ppt/notesSlides/notesSlide968.xml" ContentType="application/vnd.openxmlformats-officedocument.presentationml.notesSlide+xml"/>
  <Override PartName="/ppt/notesSlides/notesSlide967.xml" ContentType="application/vnd.openxmlformats-officedocument.presentationml.notesSlide+xml"/>
  <Override PartName="/ppt/notesSlides/notesSlide958.xml" ContentType="application/vnd.openxmlformats-officedocument.presentationml.notesSlide+xml"/>
  <Override PartName="/ppt/notesSlides/notesSlide957.xml" ContentType="application/vnd.openxmlformats-officedocument.presentationml.notesSlide+xml"/>
  <Override PartName="/ppt/notesSlides/notesSlide956.xml" ContentType="application/vnd.openxmlformats-officedocument.presentationml.notesSlide+xml"/>
  <Override PartName="/ppt/notesSlides/notesSlide955.xml" ContentType="application/vnd.openxmlformats-officedocument.presentationml.notesSlide+xml"/>
  <Override PartName="/ppt/notesSlides/notesSlide954.xml" ContentType="application/vnd.openxmlformats-officedocument.presentationml.notesSlide+xml"/>
  <Override PartName="/ppt/notesSlides/notesSlide953.xml" ContentType="application/vnd.openxmlformats-officedocument.presentationml.notesSlide+xml"/>
  <Override PartName="/ppt/notesSlides/notesSlide959.xml" ContentType="application/vnd.openxmlformats-officedocument.presentationml.notesSlide+xml"/>
  <Override PartName="/ppt/notesSlides/notesSlide960.xml" ContentType="application/vnd.openxmlformats-officedocument.presentationml.notesSlide+xml"/>
  <Override PartName="/ppt/notesSlides/notesSlide961.xml" ContentType="application/vnd.openxmlformats-officedocument.presentationml.notesSlide+xml"/>
  <Override PartName="/ppt/notesSlides/notesSlide966.xml" ContentType="application/vnd.openxmlformats-officedocument.presentationml.notesSlide+xml"/>
  <Override PartName="/ppt/notesSlides/notesSlide965.xml" ContentType="application/vnd.openxmlformats-officedocument.presentationml.notesSlide+xml"/>
  <Override PartName="/ppt/notesSlides/notesSlide964.xml" ContentType="application/vnd.openxmlformats-officedocument.presentationml.notesSlide+xml"/>
  <Override PartName="/ppt/notesSlides/notesSlide963.xml" ContentType="application/vnd.openxmlformats-officedocument.presentationml.notesSlide+xml"/>
  <Override PartName="/ppt/notesSlides/notesSlide962.xml" ContentType="application/vnd.openxmlformats-officedocument.presentationml.notesSlide+xml"/>
  <Override PartName="/ppt/notesSlides/notesSlide984.xml" ContentType="application/vnd.openxmlformats-officedocument.presentationml.notesSlide+xml"/>
  <Override PartName="/ppt/notesSlides/notesSlide985.xml" ContentType="application/vnd.openxmlformats-officedocument.presentationml.notesSlide+xml"/>
  <Override PartName="/ppt/notesSlides/notesSlide986.xml" ContentType="application/vnd.openxmlformats-officedocument.presentationml.notesSlide+xml"/>
  <Override PartName="/ppt/notesSlides/notesSlide1009.xml" ContentType="application/vnd.openxmlformats-officedocument.presentationml.notesSlide+xml"/>
  <Override PartName="/ppt/notesSlides/notesSlide1008.xml" ContentType="application/vnd.openxmlformats-officedocument.presentationml.notesSlide+xml"/>
  <Override PartName="/ppt/notesSlides/notesSlide1007.xml" ContentType="application/vnd.openxmlformats-officedocument.presentationml.notesSlide+xml"/>
  <Override PartName="/ppt/notesSlides/notesSlide1006.xml" ContentType="application/vnd.openxmlformats-officedocument.presentationml.notesSlide+xml"/>
  <Override PartName="/ppt/notesSlides/notesSlide1005.xml" ContentType="application/vnd.openxmlformats-officedocument.presentationml.notesSlide+xml"/>
  <Override PartName="/ppt/notesSlides/notesSlide1004.xml" ContentType="application/vnd.openxmlformats-officedocument.presentationml.notesSlide+xml"/>
  <Override PartName="/ppt/notesSlides/notesSlide1010.xml" ContentType="application/vnd.openxmlformats-officedocument.presentationml.notesSlide+xml"/>
  <Override PartName="/ppt/notesSlides/notesSlide1011.xml" ContentType="application/vnd.openxmlformats-officedocument.presentationml.notesSlide+xml"/>
  <Override PartName="/ppt/notesSlides/notesSlide1012.xml" ContentType="application/vnd.openxmlformats-officedocument.presentationml.notesSlide+xml"/>
  <Override PartName="/ppt/notesSlides/notesSlide1017.xml" ContentType="application/vnd.openxmlformats-officedocument.presentationml.notesSlide+xml"/>
  <Override PartName="/ppt/notesSlides/notesSlide1016.xml" ContentType="application/vnd.openxmlformats-officedocument.presentationml.notesSlide+xml"/>
  <Override PartName="/ppt/notesSlides/notesSlide1015.xml" ContentType="application/vnd.openxmlformats-officedocument.presentationml.notesSlide+xml"/>
  <Override PartName="/ppt/notesSlides/notesSlide1014.xml" ContentType="application/vnd.openxmlformats-officedocument.presentationml.notesSlide+xml"/>
  <Override PartName="/ppt/notesSlides/notesSlide1013.xml" ContentType="application/vnd.openxmlformats-officedocument.presentationml.notesSlide+xml"/>
  <Override PartName="/ppt/notesSlides/notesSlide1003.xml" ContentType="application/vnd.openxmlformats-officedocument.presentationml.notesSlide+xml"/>
  <Override PartName="/ppt/notesSlides/notesSlide1002.xml" ContentType="application/vnd.openxmlformats-officedocument.presentationml.notesSlide+xml"/>
  <Override PartName="/ppt/notesSlides/notesSlide1001.xml" ContentType="application/vnd.openxmlformats-officedocument.presentationml.notesSlide+xml"/>
  <Override PartName="/ppt/notesSlides/notesSlide992.xml" ContentType="application/vnd.openxmlformats-officedocument.presentationml.notesSlide+xml"/>
  <Override PartName="/ppt/notesSlides/notesSlide991.xml" ContentType="application/vnd.openxmlformats-officedocument.presentationml.notesSlide+xml"/>
  <Override PartName="/ppt/notesSlides/notesSlide990.xml" ContentType="application/vnd.openxmlformats-officedocument.presentationml.notesSlide+xml"/>
  <Override PartName="/ppt/notesSlides/notesSlide989.xml" ContentType="application/vnd.openxmlformats-officedocument.presentationml.notesSlide+xml"/>
  <Override PartName="/ppt/notesSlides/notesSlide988.xml" ContentType="application/vnd.openxmlformats-officedocument.presentationml.notesSlide+xml"/>
  <Override PartName="/ppt/notesSlides/notesSlide987.xml" ContentType="application/vnd.openxmlformats-officedocument.presentationml.notesSlide+xml"/>
  <Override PartName="/ppt/notesSlides/notesSlide993.xml" ContentType="application/vnd.openxmlformats-officedocument.presentationml.notesSlide+xml"/>
  <Override PartName="/ppt/notesSlides/notesSlide994.xml" ContentType="application/vnd.openxmlformats-officedocument.presentationml.notesSlide+xml"/>
  <Override PartName="/ppt/notesSlides/notesSlide995.xml" ContentType="application/vnd.openxmlformats-officedocument.presentationml.notesSlide+xml"/>
  <Override PartName="/ppt/notesSlides/notesSlide1000.xml" ContentType="application/vnd.openxmlformats-officedocument.presentationml.notesSlide+xml"/>
  <Override PartName="/ppt/notesSlides/notesSlide999.xml" ContentType="application/vnd.openxmlformats-officedocument.presentationml.notesSlide+xml"/>
  <Override PartName="/ppt/notesSlides/notesSlide998.xml" ContentType="application/vnd.openxmlformats-officedocument.presentationml.notesSlide+xml"/>
  <Override PartName="/ppt/notesSlides/notesSlide997.xml" ContentType="application/vnd.openxmlformats-officedocument.presentationml.notesSlide+xml"/>
  <Override PartName="/ppt/notesSlides/notesSlide996.xml" ContentType="application/vnd.openxmlformats-officedocument.presentationml.notesSlide+xml"/>
  <Override PartName="/ppt/notesSlides/notesSlide815.xml" ContentType="application/vnd.openxmlformats-officedocument.presentationml.notesSlide+xml"/>
  <Override PartName="/ppt/notesSlides/notesSlide823.xml" ContentType="application/vnd.openxmlformats-officedocument.presentationml.notesSlide+xml"/>
  <Override PartName="/ppt/notesSlides/notesSlide813.xml" ContentType="application/vnd.openxmlformats-officedocument.presentationml.notesSlide+xml"/>
  <Override PartName="/ppt/notesSlides/notesSlide634.xml" ContentType="application/vnd.openxmlformats-officedocument.presentationml.notesSlide+xml"/>
  <Override PartName="/ppt/notesSlides/notesSlide633.xml" ContentType="application/vnd.openxmlformats-officedocument.presentationml.notesSlide+xml"/>
  <Override PartName="/ppt/notesSlides/notesSlide632.xml" ContentType="application/vnd.openxmlformats-officedocument.presentationml.notesSlide+xml"/>
  <Override PartName="/ppt/notesSlides/notesSlide631.xml" ContentType="application/vnd.openxmlformats-officedocument.presentationml.notesSlide+xml"/>
  <Override PartName="/ppt/notesSlides/notesSlide630.xml" ContentType="application/vnd.openxmlformats-officedocument.presentationml.notesSlide+xml"/>
  <Override PartName="/ppt/notesSlides/notesSlide629.xml" ContentType="application/vnd.openxmlformats-officedocument.presentationml.notesSlide+xml"/>
  <Override PartName="/ppt/notesSlides/notesSlide635.xml" ContentType="application/vnd.openxmlformats-officedocument.presentationml.notesSlide+xml"/>
  <Override PartName="/ppt/notesSlides/notesSlide636.xml" ContentType="application/vnd.openxmlformats-officedocument.presentationml.notesSlide+xml"/>
  <Override PartName="/ppt/notesSlides/notesSlide637.xml" ContentType="application/vnd.openxmlformats-officedocument.presentationml.notesSlide+xml"/>
  <Override PartName="/ppt/notesSlides/notesSlide642.xml" ContentType="application/vnd.openxmlformats-officedocument.presentationml.notesSlide+xml"/>
  <Override PartName="/ppt/notesSlides/notesSlide641.xml" ContentType="application/vnd.openxmlformats-officedocument.presentationml.notesSlide+xml"/>
  <Override PartName="/ppt/notesSlides/notesSlide640.xml" ContentType="application/vnd.openxmlformats-officedocument.presentationml.notesSlide+xml"/>
  <Override PartName="/ppt/notesSlides/notesSlide639.xml" ContentType="application/vnd.openxmlformats-officedocument.presentationml.notesSlide+xml"/>
  <Override PartName="/ppt/notesSlides/notesSlide638.xml" ContentType="application/vnd.openxmlformats-officedocument.presentationml.notesSlide+xml"/>
  <Override PartName="/ppt/notesSlides/notesSlide628.xml" ContentType="application/vnd.openxmlformats-officedocument.presentationml.notesSlide+xml"/>
  <Override PartName="/ppt/notesSlides/notesSlide627.xml" ContentType="application/vnd.openxmlformats-officedocument.presentationml.notesSlide+xml"/>
  <Override PartName="/ppt/notesSlides/notesSlide626.xml" ContentType="application/vnd.openxmlformats-officedocument.presentationml.notesSlide+xml"/>
  <Override PartName="/ppt/notesSlides/notesSlide617.xml" ContentType="application/vnd.openxmlformats-officedocument.presentationml.notesSlide+xml"/>
  <Override PartName="/ppt/notesSlides/notesSlide616.xml" ContentType="application/vnd.openxmlformats-officedocument.presentationml.notesSlide+xml"/>
  <Override PartName="/ppt/notesSlides/notesSlide615.xml" ContentType="application/vnd.openxmlformats-officedocument.presentationml.notesSlide+xml"/>
  <Override PartName="/ppt/notesSlides/notesSlide614.xml" ContentType="application/vnd.openxmlformats-officedocument.presentationml.notesSlide+xml"/>
  <Override PartName="/ppt/notesSlides/notesSlide613.xml" ContentType="application/vnd.openxmlformats-officedocument.presentationml.notesSlide+xml"/>
  <Override PartName="/ppt/notesSlides/notesSlide612.xml" ContentType="application/vnd.openxmlformats-officedocument.presentationml.notesSlide+xml"/>
  <Override PartName="/ppt/notesSlides/notesSlide618.xml" ContentType="application/vnd.openxmlformats-officedocument.presentationml.notesSlide+xml"/>
  <Override PartName="/ppt/notesSlides/notesSlide619.xml" ContentType="application/vnd.openxmlformats-officedocument.presentationml.notesSlide+xml"/>
  <Override PartName="/ppt/notesSlides/notesSlide620.xml" ContentType="application/vnd.openxmlformats-officedocument.presentationml.notesSlide+xml"/>
  <Override PartName="/ppt/notesSlides/notesSlide625.xml" ContentType="application/vnd.openxmlformats-officedocument.presentationml.notesSlide+xml"/>
  <Override PartName="/ppt/notesSlides/notesSlide624.xml" ContentType="application/vnd.openxmlformats-officedocument.presentationml.notesSlide+xml"/>
  <Override PartName="/ppt/notesSlides/notesSlide623.xml" ContentType="application/vnd.openxmlformats-officedocument.presentationml.notesSlide+xml"/>
  <Override PartName="/ppt/notesSlides/notesSlide622.xml" ContentType="application/vnd.openxmlformats-officedocument.presentationml.notesSlide+xml"/>
  <Override PartName="/ppt/notesSlides/notesSlide621.xml" ContentType="application/vnd.openxmlformats-officedocument.presentationml.notesSlide+xml"/>
  <Override PartName="/ppt/notesSlides/notesSlide643.xml" ContentType="application/vnd.openxmlformats-officedocument.presentationml.notesSlide+xml"/>
  <Override PartName="/ppt/notesSlides/notesSlide644.xml" ContentType="application/vnd.openxmlformats-officedocument.presentationml.notesSlide+xml"/>
  <Override PartName="/ppt/notesSlides/notesSlide645.xml" ContentType="application/vnd.openxmlformats-officedocument.presentationml.notesSlide+xml"/>
  <Override PartName="/ppt/notesSlides/notesSlide668.xml" ContentType="application/vnd.openxmlformats-officedocument.presentationml.notesSlide+xml"/>
  <Override PartName="/ppt/notesSlides/notesSlide667.xml" ContentType="application/vnd.openxmlformats-officedocument.presentationml.notesSlide+xml"/>
  <Override PartName="/ppt/notesSlides/notesSlide666.xml" ContentType="application/vnd.openxmlformats-officedocument.presentationml.notesSlide+xml"/>
  <Override PartName="/ppt/notesSlides/notesSlide665.xml" ContentType="application/vnd.openxmlformats-officedocument.presentationml.notesSlide+xml"/>
  <Override PartName="/ppt/notesSlides/notesSlide664.xml" ContentType="application/vnd.openxmlformats-officedocument.presentationml.notesSlide+xml"/>
  <Override PartName="/ppt/notesSlides/notesSlide663.xml" ContentType="application/vnd.openxmlformats-officedocument.presentationml.notesSlide+xml"/>
  <Override PartName="/ppt/notesSlides/notesSlide669.xml" ContentType="application/vnd.openxmlformats-officedocument.presentationml.notesSlide+xml"/>
  <Override PartName="/ppt/notesSlides/notesSlide814.xml" ContentType="application/vnd.openxmlformats-officedocument.presentationml.notesSlide+xml"/>
  <Override PartName="/ppt/notesSlides/notesSlide671.xml" ContentType="application/vnd.openxmlformats-officedocument.presentationml.notesSlide+xml"/>
  <Override PartName="/ppt/notesSlides/notesSlide676.xml" ContentType="application/vnd.openxmlformats-officedocument.presentationml.notesSlide+xml"/>
  <Override PartName="/ppt/notesSlides/notesSlide675.xml" ContentType="application/vnd.openxmlformats-officedocument.presentationml.notesSlide+xml"/>
  <Override PartName="/ppt/notesSlides/notesSlide674.xml" ContentType="application/vnd.openxmlformats-officedocument.presentationml.notesSlide+xml"/>
  <Override PartName="/ppt/notesSlides/notesSlide673.xml" ContentType="application/vnd.openxmlformats-officedocument.presentationml.notesSlide+xml"/>
  <Override PartName="/ppt/notesSlides/notesSlide672.xml" ContentType="application/vnd.openxmlformats-officedocument.presentationml.notesSlide+xml"/>
  <Override PartName="/ppt/notesSlides/notesSlide662.xml" ContentType="application/vnd.openxmlformats-officedocument.presentationml.notesSlide+xml"/>
  <Override PartName="/ppt/notesSlides/notesSlide661.xml" ContentType="application/vnd.openxmlformats-officedocument.presentationml.notesSlide+xml"/>
  <Override PartName="/ppt/notesSlides/notesSlide660.xml" ContentType="application/vnd.openxmlformats-officedocument.presentationml.notesSlide+xml"/>
  <Override PartName="/ppt/notesSlides/notesSlide651.xml" ContentType="application/vnd.openxmlformats-officedocument.presentationml.notesSlide+xml"/>
  <Override PartName="/ppt/notesSlides/notesSlide650.xml" ContentType="application/vnd.openxmlformats-officedocument.presentationml.notesSlide+xml"/>
  <Override PartName="/ppt/notesSlides/notesSlide649.xml" ContentType="application/vnd.openxmlformats-officedocument.presentationml.notesSlide+xml"/>
  <Override PartName="/ppt/notesSlides/notesSlide648.xml" ContentType="application/vnd.openxmlformats-officedocument.presentationml.notesSlide+xml"/>
  <Override PartName="/ppt/notesSlides/notesSlide647.xml" ContentType="application/vnd.openxmlformats-officedocument.presentationml.notesSlide+xml"/>
  <Override PartName="/ppt/notesSlides/notesSlide646.xml" ContentType="application/vnd.openxmlformats-officedocument.presentationml.notesSlide+xml"/>
  <Override PartName="/ppt/notesSlides/notesSlide652.xml" ContentType="application/vnd.openxmlformats-officedocument.presentationml.notesSlide+xml"/>
  <Override PartName="/ppt/notesSlides/notesSlide653.xml" ContentType="application/vnd.openxmlformats-officedocument.presentationml.notesSlide+xml"/>
  <Override PartName="/ppt/notesSlides/notesSlide654.xml" ContentType="application/vnd.openxmlformats-officedocument.presentationml.notesSlide+xml"/>
  <Override PartName="/ppt/notesSlides/notesSlide659.xml" ContentType="application/vnd.openxmlformats-officedocument.presentationml.notesSlide+xml"/>
  <Override PartName="/ppt/notesSlides/notesSlide658.xml" ContentType="application/vnd.openxmlformats-officedocument.presentationml.notesSlide+xml"/>
  <Override PartName="/ppt/notesSlides/notesSlide657.xml" ContentType="application/vnd.openxmlformats-officedocument.presentationml.notesSlide+xml"/>
  <Override PartName="/ppt/notesSlides/notesSlide656.xml" ContentType="application/vnd.openxmlformats-officedocument.presentationml.notesSlide+xml"/>
  <Override PartName="/ppt/notesSlides/notesSlide655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610.xml" ContentType="application/vnd.openxmlformats-officedocument.presentationml.notesSlide+xml"/>
  <Override PartName="/ppt/notesSlides/notesSlide609.xml" ContentType="application/vnd.openxmlformats-officedocument.presentationml.notesSlide+xml"/>
  <Override PartName="/ppt/notesSlides/notesSlide566.xml" ContentType="application/vnd.openxmlformats-officedocument.presentationml.notesSlide+xml"/>
  <Override PartName="/ppt/notesSlides/notesSlide565.xml" ContentType="application/vnd.openxmlformats-officedocument.presentationml.notesSlide+xml"/>
  <Override PartName="/ppt/notesSlides/notesSlide564.xml" ContentType="application/vnd.openxmlformats-officedocument.presentationml.notesSlide+xml"/>
  <Override PartName="/ppt/notesSlides/notesSlide563.xml" ContentType="application/vnd.openxmlformats-officedocument.presentationml.notesSlide+xml"/>
  <Override PartName="/ppt/notesSlides/notesSlide562.xml" ContentType="application/vnd.openxmlformats-officedocument.presentationml.notesSlide+xml"/>
  <Override PartName="/ppt/notesSlides/notesSlide561.xml" ContentType="application/vnd.openxmlformats-officedocument.presentationml.notesSlide+xml"/>
  <Override PartName="/ppt/notesSlides/notesSlide567.xml" ContentType="application/vnd.openxmlformats-officedocument.presentationml.notesSlide+xml"/>
  <Override PartName="/ppt/notesSlides/notesSlide568.xml" ContentType="application/vnd.openxmlformats-officedocument.presentationml.notesSlide+xml"/>
  <Override PartName="/ppt/notesSlides/notesSlide569.xml" ContentType="application/vnd.openxmlformats-officedocument.presentationml.notesSlide+xml"/>
  <Override PartName="/ppt/notesSlides/notesSlide574.xml" ContentType="application/vnd.openxmlformats-officedocument.presentationml.notesSlide+xml"/>
  <Override PartName="/ppt/notesSlides/notesSlide573.xml" ContentType="application/vnd.openxmlformats-officedocument.presentationml.notesSlide+xml"/>
  <Override PartName="/ppt/notesSlides/notesSlide572.xml" ContentType="application/vnd.openxmlformats-officedocument.presentationml.notesSlide+xml"/>
  <Override PartName="/ppt/notesSlides/notesSlide571.xml" ContentType="application/vnd.openxmlformats-officedocument.presentationml.notesSlide+xml"/>
  <Override PartName="/ppt/notesSlides/notesSlide570.xml" ContentType="application/vnd.openxmlformats-officedocument.presentationml.notesSlide+xml"/>
  <Override PartName="/ppt/notesSlides/notesSlide560.xml" ContentType="application/vnd.openxmlformats-officedocument.presentationml.notesSlide+xml"/>
  <Override PartName="/ppt/notesSlides/notesSlide559.xml" ContentType="application/vnd.openxmlformats-officedocument.presentationml.notesSlide+xml"/>
  <Override PartName="/ppt/notesSlides/notesSlide558.xml" ContentType="application/vnd.openxmlformats-officedocument.presentationml.notesSlide+xml"/>
  <Override PartName="/ppt/notesSlides/notesSlide549.xml" ContentType="application/vnd.openxmlformats-officedocument.presentationml.notesSlide+xml"/>
  <Override PartName="/ppt/notesSlides/notesSlide548.xml" ContentType="application/vnd.openxmlformats-officedocument.presentationml.notesSlide+xml"/>
  <Override PartName="/ppt/notesSlides/notesSlide547.xml" ContentType="application/vnd.openxmlformats-officedocument.presentationml.notesSlide+xml"/>
  <Override PartName="/ppt/notesSlides/notesSlide546.xml" ContentType="application/vnd.openxmlformats-officedocument.presentationml.notesSlide+xml"/>
  <Override PartName="/ppt/notesSlides/notesSlide545.xml" ContentType="application/vnd.openxmlformats-officedocument.presentationml.notesSlide+xml"/>
  <Override PartName="/ppt/notesSlides/notesSlide544.xml" ContentType="application/vnd.openxmlformats-officedocument.presentationml.notesSlide+xml"/>
  <Override PartName="/ppt/notesSlides/notesSlide550.xml" ContentType="application/vnd.openxmlformats-officedocument.presentationml.notesSlide+xml"/>
  <Override PartName="/ppt/notesSlides/notesSlide551.xml" ContentType="application/vnd.openxmlformats-officedocument.presentationml.notesSlide+xml"/>
  <Override PartName="/ppt/notesSlides/notesSlide552.xml" ContentType="application/vnd.openxmlformats-officedocument.presentationml.notesSlide+xml"/>
  <Override PartName="/ppt/notesSlides/notesSlide557.xml" ContentType="application/vnd.openxmlformats-officedocument.presentationml.notesSlide+xml"/>
  <Override PartName="/ppt/notesSlides/notesSlide556.xml" ContentType="application/vnd.openxmlformats-officedocument.presentationml.notesSlide+xml"/>
  <Override PartName="/ppt/notesSlides/notesSlide555.xml" ContentType="application/vnd.openxmlformats-officedocument.presentationml.notesSlide+xml"/>
  <Override PartName="/ppt/notesSlides/notesSlide554.xml" ContentType="application/vnd.openxmlformats-officedocument.presentationml.notesSlide+xml"/>
  <Override PartName="/ppt/notesSlides/notesSlide553.xml" ContentType="application/vnd.openxmlformats-officedocument.presentationml.notesSlide+xml"/>
  <Override PartName="/ppt/notesSlides/notesSlide575.xml" ContentType="application/vnd.openxmlformats-officedocument.presentationml.notesSlide+xml"/>
  <Override PartName="/ppt/notesSlides/notesSlide576.xml" ContentType="application/vnd.openxmlformats-officedocument.presentationml.notesSlide+xml"/>
  <Override PartName="/ppt/notesSlides/notesSlide577.xml" ContentType="application/vnd.openxmlformats-officedocument.presentationml.notesSlide+xml"/>
  <Override PartName="/ppt/notesSlides/notesSlide600.xml" ContentType="application/vnd.openxmlformats-officedocument.presentationml.notesSlide+xml"/>
  <Override PartName="/ppt/notesSlides/notesSlide599.xml" ContentType="application/vnd.openxmlformats-officedocument.presentationml.notesSlide+xml"/>
  <Override PartName="/ppt/notesSlides/notesSlide598.xml" ContentType="application/vnd.openxmlformats-officedocument.presentationml.notesSlide+xml"/>
  <Override PartName="/ppt/notesSlides/notesSlide597.xml" ContentType="application/vnd.openxmlformats-officedocument.presentationml.notesSlide+xml"/>
  <Override PartName="/ppt/notesSlides/notesSlide596.xml" ContentType="application/vnd.openxmlformats-officedocument.presentationml.notesSlide+xml"/>
  <Override PartName="/ppt/notesSlides/notesSlide595.xml" ContentType="application/vnd.openxmlformats-officedocument.presentationml.notesSlide+xml"/>
  <Override PartName="/ppt/notesSlides/notesSlide601.xml" ContentType="application/vnd.openxmlformats-officedocument.presentationml.notesSlide+xml"/>
  <Override PartName="/ppt/notesSlides/notesSlide602.xml" ContentType="application/vnd.openxmlformats-officedocument.presentationml.notesSlide+xml"/>
  <Override PartName="/ppt/notesSlides/notesSlide603.xml" ContentType="application/vnd.openxmlformats-officedocument.presentationml.notesSlide+xml"/>
  <Override PartName="/ppt/notesSlides/notesSlide608.xml" ContentType="application/vnd.openxmlformats-officedocument.presentationml.notesSlide+xml"/>
  <Override PartName="/ppt/notesSlides/notesSlide607.xml" ContentType="application/vnd.openxmlformats-officedocument.presentationml.notesSlide+xml"/>
  <Override PartName="/ppt/notesSlides/notesSlide606.xml" ContentType="application/vnd.openxmlformats-officedocument.presentationml.notesSlide+xml"/>
  <Override PartName="/ppt/notesSlides/notesSlide605.xml" ContentType="application/vnd.openxmlformats-officedocument.presentationml.notesSlide+xml"/>
  <Override PartName="/ppt/notesSlides/notesSlide604.xml" ContentType="application/vnd.openxmlformats-officedocument.presentationml.notesSlide+xml"/>
  <Override PartName="/ppt/notesSlides/notesSlide594.xml" ContentType="application/vnd.openxmlformats-officedocument.presentationml.notesSlide+xml"/>
  <Override PartName="/ppt/notesSlides/notesSlide593.xml" ContentType="application/vnd.openxmlformats-officedocument.presentationml.notesSlide+xml"/>
  <Override PartName="/ppt/notesSlides/notesSlide592.xml" ContentType="application/vnd.openxmlformats-officedocument.presentationml.notesSlide+xml"/>
  <Override PartName="/ppt/notesSlides/notesSlide583.xml" ContentType="application/vnd.openxmlformats-officedocument.presentationml.notesSlide+xml"/>
  <Override PartName="/ppt/notesSlides/notesSlide582.xml" ContentType="application/vnd.openxmlformats-officedocument.presentationml.notesSlide+xml"/>
  <Override PartName="/ppt/notesSlides/notesSlide581.xml" ContentType="application/vnd.openxmlformats-officedocument.presentationml.notesSlide+xml"/>
  <Override PartName="/ppt/notesSlides/notesSlide580.xml" ContentType="application/vnd.openxmlformats-officedocument.presentationml.notesSlide+xml"/>
  <Override PartName="/ppt/notesSlides/notesSlide579.xml" ContentType="application/vnd.openxmlformats-officedocument.presentationml.notesSlide+xml"/>
  <Override PartName="/ppt/notesSlides/notesSlide578.xml" ContentType="application/vnd.openxmlformats-officedocument.presentationml.notesSlide+xml"/>
  <Override PartName="/ppt/notesSlides/notesSlide584.xml" ContentType="application/vnd.openxmlformats-officedocument.presentationml.notesSlide+xml"/>
  <Override PartName="/ppt/notesSlides/notesSlide585.xml" ContentType="application/vnd.openxmlformats-officedocument.presentationml.notesSlide+xml"/>
  <Override PartName="/ppt/notesSlides/notesSlide586.xml" ContentType="application/vnd.openxmlformats-officedocument.presentationml.notesSlide+xml"/>
  <Override PartName="/ppt/notesSlides/notesSlide591.xml" ContentType="application/vnd.openxmlformats-officedocument.presentationml.notesSlide+xml"/>
  <Override PartName="/ppt/notesSlides/notesSlide590.xml" ContentType="application/vnd.openxmlformats-officedocument.presentationml.notesSlide+xml"/>
  <Override PartName="/ppt/notesSlides/notesSlide589.xml" ContentType="application/vnd.openxmlformats-officedocument.presentationml.notesSlide+xml"/>
  <Override PartName="/ppt/notesSlides/notesSlide588.xml" ContentType="application/vnd.openxmlformats-officedocument.presentationml.notesSlide+xml"/>
  <Override PartName="/ppt/notesSlides/notesSlide587.xml" ContentType="application/vnd.openxmlformats-officedocument.presentationml.notesSlide+xml"/>
  <Override PartName="/ppt/notesSlides/notesSlide677.xml" ContentType="application/vnd.openxmlformats-officedocument.presentationml.notesSlide+xml"/>
  <Override PartName="/ppt/notesSlides/notesSlide670.xml" ContentType="application/vnd.openxmlformats-officedocument.presentationml.notesSlide+xml"/>
  <Override PartName="/ppt/notesSlides/notesSlide679.xml" ContentType="application/vnd.openxmlformats-officedocument.presentationml.notesSlide+xml"/>
  <Override PartName="/ppt/notesSlides/notesSlide770.xml" ContentType="application/vnd.openxmlformats-officedocument.presentationml.notesSlide+xml"/>
  <Override PartName="/ppt/notesSlides/notesSlide769.xml" ContentType="application/vnd.openxmlformats-officedocument.presentationml.notesSlide+xml"/>
  <Override PartName="/ppt/notesSlides/notesSlide768.xml" ContentType="application/vnd.openxmlformats-officedocument.presentationml.notesSlide+xml"/>
  <Override PartName="/ppt/notesSlides/notesSlide767.xml" ContentType="application/vnd.openxmlformats-officedocument.presentationml.notesSlide+xml"/>
  <Override PartName="/ppt/notesSlides/notesSlide766.xml" ContentType="application/vnd.openxmlformats-officedocument.presentationml.notesSlide+xml"/>
  <Override PartName="/ppt/notesSlides/notesSlide765.xml" ContentType="application/vnd.openxmlformats-officedocument.presentationml.notesSlide+xml"/>
  <Override PartName="/ppt/notesSlides/notesSlide771.xml" ContentType="application/vnd.openxmlformats-officedocument.presentationml.notesSlide+xml"/>
  <Override PartName="/ppt/notesSlides/notesSlide772.xml" ContentType="application/vnd.openxmlformats-officedocument.presentationml.notesSlide+xml"/>
  <Override PartName="/ppt/notesSlides/notesSlide773.xml" ContentType="application/vnd.openxmlformats-officedocument.presentationml.notesSlide+xml"/>
  <Override PartName="/ppt/notesSlides/notesSlide778.xml" ContentType="application/vnd.openxmlformats-officedocument.presentationml.notesSlide+xml"/>
  <Override PartName="/ppt/notesSlides/notesSlide777.xml" ContentType="application/vnd.openxmlformats-officedocument.presentationml.notesSlide+xml"/>
  <Override PartName="/ppt/notesSlides/notesSlide776.xml" ContentType="application/vnd.openxmlformats-officedocument.presentationml.notesSlide+xml"/>
  <Override PartName="/ppt/notesSlides/notesSlide775.xml" ContentType="application/vnd.openxmlformats-officedocument.presentationml.notesSlide+xml"/>
  <Override PartName="/ppt/notesSlides/notesSlide774.xml" ContentType="application/vnd.openxmlformats-officedocument.presentationml.notesSlide+xml"/>
  <Override PartName="/ppt/notesSlides/notesSlide764.xml" ContentType="application/vnd.openxmlformats-officedocument.presentationml.notesSlide+xml"/>
  <Override PartName="/ppt/notesSlides/notesSlide763.xml" ContentType="application/vnd.openxmlformats-officedocument.presentationml.notesSlide+xml"/>
  <Override PartName="/ppt/notesSlides/notesSlide762.xml" ContentType="application/vnd.openxmlformats-officedocument.presentationml.notesSlide+xml"/>
  <Override PartName="/ppt/notesSlides/notesSlide753.xml" ContentType="application/vnd.openxmlformats-officedocument.presentationml.notesSlide+xml"/>
  <Override PartName="/ppt/notesSlides/notesSlide752.xml" ContentType="application/vnd.openxmlformats-officedocument.presentationml.notesSlide+xml"/>
  <Override PartName="/ppt/notesSlides/notesSlide751.xml" ContentType="application/vnd.openxmlformats-officedocument.presentationml.notesSlide+xml"/>
  <Override PartName="/ppt/notesSlides/notesSlide750.xml" ContentType="application/vnd.openxmlformats-officedocument.presentationml.notesSlide+xml"/>
  <Override PartName="/ppt/notesSlides/notesSlide749.xml" ContentType="application/vnd.openxmlformats-officedocument.presentationml.notesSlide+xml"/>
  <Override PartName="/ppt/notesSlides/notesSlide748.xml" ContentType="application/vnd.openxmlformats-officedocument.presentationml.notesSlide+xml"/>
  <Override PartName="/ppt/notesSlides/notesSlide678.xml" ContentType="application/vnd.openxmlformats-officedocument.presentationml.notesSlide+xml"/>
  <Override PartName="/ppt/notesSlides/notesSlide755.xml" ContentType="application/vnd.openxmlformats-officedocument.presentationml.notesSlide+xml"/>
  <Override PartName="/ppt/notesSlides/notesSlide756.xml" ContentType="application/vnd.openxmlformats-officedocument.presentationml.notesSlide+xml"/>
  <Override PartName="/ppt/notesSlides/notesSlide761.xml" ContentType="application/vnd.openxmlformats-officedocument.presentationml.notesSlide+xml"/>
  <Override PartName="/ppt/notesSlides/notesSlide760.xml" ContentType="application/vnd.openxmlformats-officedocument.presentationml.notesSlide+xml"/>
  <Override PartName="/ppt/notesSlides/notesSlide759.xml" ContentType="application/vnd.openxmlformats-officedocument.presentationml.notesSlide+xml"/>
  <Override PartName="/ppt/notesSlides/notesSlide758.xml" ContentType="application/vnd.openxmlformats-officedocument.presentationml.notesSlide+xml"/>
  <Override PartName="/ppt/notesSlides/notesSlide757.xml" ContentType="application/vnd.openxmlformats-officedocument.presentationml.notesSlide+xml"/>
  <Override PartName="/ppt/notesSlides/notesSlide779.xml" ContentType="application/vnd.openxmlformats-officedocument.presentationml.notesSlide+xml"/>
  <Override PartName="/ppt/notesSlides/notesSlide780.xml" ContentType="application/vnd.openxmlformats-officedocument.presentationml.notesSlide+xml"/>
  <Override PartName="/ppt/notesSlides/notesSlide781.xml" ContentType="application/vnd.openxmlformats-officedocument.presentationml.notesSlide+xml"/>
  <Override PartName="/ppt/notesSlides/notesSlide804.xml" ContentType="application/vnd.openxmlformats-officedocument.presentationml.notesSlide+xml"/>
  <Override PartName="/ppt/notesSlides/notesSlide803.xml" ContentType="application/vnd.openxmlformats-officedocument.presentationml.notesSlide+xml"/>
  <Override PartName="/ppt/notesSlides/notesSlide802.xml" ContentType="application/vnd.openxmlformats-officedocument.presentationml.notesSlide+xml"/>
  <Override PartName="/ppt/notesSlides/notesSlide801.xml" ContentType="application/vnd.openxmlformats-officedocument.presentationml.notesSlide+xml"/>
  <Override PartName="/ppt/notesSlides/notesSlide800.xml" ContentType="application/vnd.openxmlformats-officedocument.presentationml.notesSlide+xml"/>
  <Override PartName="/ppt/notesSlides/notesSlide799.xml" ContentType="application/vnd.openxmlformats-officedocument.presentationml.notesSlide+xml"/>
  <Override PartName="/ppt/notesSlides/notesSlide805.xml" ContentType="application/vnd.openxmlformats-officedocument.presentationml.notesSlide+xml"/>
  <Override PartName="/ppt/notesSlides/notesSlide806.xml" ContentType="application/vnd.openxmlformats-officedocument.presentationml.notesSlide+xml"/>
  <Override PartName="/ppt/notesSlides/notesSlide807.xml" ContentType="application/vnd.openxmlformats-officedocument.presentationml.notesSlide+xml"/>
  <Override PartName="/ppt/notesSlides/notesSlide812.xml" ContentType="application/vnd.openxmlformats-officedocument.presentationml.notesSlide+xml"/>
  <Override PartName="/ppt/notesSlides/notesSlide811.xml" ContentType="application/vnd.openxmlformats-officedocument.presentationml.notesSlide+xml"/>
  <Override PartName="/ppt/notesSlides/notesSlide810.xml" ContentType="application/vnd.openxmlformats-officedocument.presentationml.notesSlide+xml"/>
  <Override PartName="/ppt/notesSlides/notesSlide809.xml" ContentType="application/vnd.openxmlformats-officedocument.presentationml.notesSlide+xml"/>
  <Override PartName="/ppt/notesSlides/notesSlide808.xml" ContentType="application/vnd.openxmlformats-officedocument.presentationml.notesSlide+xml"/>
  <Override PartName="/ppt/notesSlides/notesSlide798.xml" ContentType="application/vnd.openxmlformats-officedocument.presentationml.notesSlide+xml"/>
  <Override PartName="/ppt/notesSlides/notesSlide797.xml" ContentType="application/vnd.openxmlformats-officedocument.presentationml.notesSlide+xml"/>
  <Override PartName="/ppt/notesSlides/notesSlide796.xml" ContentType="application/vnd.openxmlformats-officedocument.presentationml.notesSlide+xml"/>
  <Override PartName="/ppt/notesSlides/notesSlide787.xml" ContentType="application/vnd.openxmlformats-officedocument.presentationml.notesSlide+xml"/>
  <Override PartName="/ppt/notesSlides/notesSlide786.xml" ContentType="application/vnd.openxmlformats-officedocument.presentationml.notesSlide+xml"/>
  <Override PartName="/ppt/notesSlides/notesSlide785.xml" ContentType="application/vnd.openxmlformats-officedocument.presentationml.notesSlide+xml"/>
  <Override PartName="/ppt/notesSlides/notesSlide784.xml" ContentType="application/vnd.openxmlformats-officedocument.presentationml.notesSlide+xml"/>
  <Override PartName="/ppt/notesSlides/notesSlide783.xml" ContentType="application/vnd.openxmlformats-officedocument.presentationml.notesSlide+xml"/>
  <Override PartName="/ppt/notesSlides/notesSlide782.xml" ContentType="application/vnd.openxmlformats-officedocument.presentationml.notesSlide+xml"/>
  <Override PartName="/ppt/notesSlides/notesSlide788.xml" ContentType="application/vnd.openxmlformats-officedocument.presentationml.notesSlide+xml"/>
  <Override PartName="/ppt/notesSlides/notesSlide789.xml" ContentType="application/vnd.openxmlformats-officedocument.presentationml.notesSlide+xml"/>
  <Override PartName="/ppt/notesSlides/notesSlide790.xml" ContentType="application/vnd.openxmlformats-officedocument.presentationml.notesSlide+xml"/>
  <Override PartName="/ppt/notesSlides/notesSlide795.xml" ContentType="application/vnd.openxmlformats-officedocument.presentationml.notesSlide+xml"/>
  <Override PartName="/ppt/notesSlides/notesSlide794.xml" ContentType="application/vnd.openxmlformats-officedocument.presentationml.notesSlide+xml"/>
  <Override PartName="/ppt/notesSlides/notesSlide793.xml" ContentType="application/vnd.openxmlformats-officedocument.presentationml.notesSlide+xml"/>
  <Override PartName="/ppt/notesSlides/notesSlide792.xml" ContentType="application/vnd.openxmlformats-officedocument.presentationml.notesSlide+xml"/>
  <Override PartName="/ppt/notesSlides/notesSlide791.xml" ContentType="application/vnd.openxmlformats-officedocument.presentationml.notesSlide+xml"/>
  <Override PartName="/ppt/notesSlides/notesSlide747.xml" ContentType="application/vnd.openxmlformats-officedocument.presentationml.notesSlide+xml"/>
  <Override PartName="/ppt/notesSlides/notesSlide754.xml" ContentType="application/vnd.openxmlformats-officedocument.presentationml.notesSlide+xml"/>
  <Override PartName="/ppt/notesSlides/notesSlide745.xml" ContentType="application/vnd.openxmlformats-officedocument.presentationml.notesSlide+xml"/>
  <Override PartName="/ppt/notesSlides/notesSlide702.xml" ContentType="application/vnd.openxmlformats-officedocument.presentationml.notesSlide+xml"/>
  <Override PartName="/ppt/notesSlides/notesSlide701.xml" ContentType="application/vnd.openxmlformats-officedocument.presentationml.notesSlide+xml"/>
  <Override PartName="/ppt/notesSlides/notesSlide700.xml" ContentType="application/vnd.openxmlformats-officedocument.presentationml.notesSlide+xml"/>
  <Override PartName="/ppt/notesSlides/notesSlide699.xml" ContentType="application/vnd.openxmlformats-officedocument.presentationml.notesSlide+xml"/>
  <Override PartName="/ppt/notesSlides/notesSlide698.xml" ContentType="application/vnd.openxmlformats-officedocument.presentationml.notesSlide+xml"/>
  <Override PartName="/ppt/notesSlides/notesSlide697.xml" ContentType="application/vnd.openxmlformats-officedocument.presentationml.notesSlide+xml"/>
  <Override PartName="/ppt/notesSlides/notesSlide703.xml" ContentType="application/vnd.openxmlformats-officedocument.presentationml.notesSlide+xml"/>
  <Override PartName="/ppt/notesSlides/notesSlide746.xml" ContentType="application/vnd.openxmlformats-officedocument.presentationml.notesSlide+xml"/>
  <Override PartName="/ppt/notesSlides/notesSlide705.xml" ContentType="application/vnd.openxmlformats-officedocument.presentationml.notesSlide+xml"/>
  <Override PartName="/ppt/notesSlides/notesSlide710.xml" ContentType="application/vnd.openxmlformats-officedocument.presentationml.notesSlide+xml"/>
  <Override PartName="/ppt/notesSlides/notesSlide709.xml" ContentType="application/vnd.openxmlformats-officedocument.presentationml.notesSlide+xml"/>
  <Override PartName="/ppt/notesSlides/notesSlide708.xml" ContentType="application/vnd.openxmlformats-officedocument.presentationml.notesSlide+xml"/>
  <Override PartName="/ppt/notesSlides/notesSlide707.xml" ContentType="application/vnd.openxmlformats-officedocument.presentationml.notesSlide+xml"/>
  <Override PartName="/ppt/notesSlides/notesSlide706.xml" ContentType="application/vnd.openxmlformats-officedocument.presentationml.notesSlide+xml"/>
  <Override PartName="/ppt/notesSlides/notesSlide696.xml" ContentType="application/vnd.openxmlformats-officedocument.presentationml.notesSlide+xml"/>
  <Override PartName="/ppt/notesSlides/notesSlide695.xml" ContentType="application/vnd.openxmlformats-officedocument.presentationml.notesSlide+xml"/>
  <Override PartName="/ppt/notesSlides/notesSlide694.xml" ContentType="application/vnd.openxmlformats-officedocument.presentationml.notesSlide+xml"/>
  <Override PartName="/ppt/notesSlides/notesSlide685.xml" ContentType="application/vnd.openxmlformats-officedocument.presentationml.notesSlide+xml"/>
  <Override PartName="/ppt/notesSlides/notesSlide684.xml" ContentType="application/vnd.openxmlformats-officedocument.presentationml.notesSlide+xml"/>
  <Override PartName="/ppt/notesSlides/notesSlide683.xml" ContentType="application/vnd.openxmlformats-officedocument.presentationml.notesSlide+xml"/>
  <Override PartName="/ppt/notesSlides/notesSlide682.xml" ContentType="application/vnd.openxmlformats-officedocument.presentationml.notesSlide+xml"/>
  <Override PartName="/ppt/notesSlides/notesSlide681.xml" ContentType="application/vnd.openxmlformats-officedocument.presentationml.notesSlide+xml"/>
  <Override PartName="/ppt/notesSlides/notesSlide680.xml" ContentType="application/vnd.openxmlformats-officedocument.presentationml.notesSlide+xml"/>
  <Override PartName="/ppt/notesSlides/notesSlide686.xml" ContentType="application/vnd.openxmlformats-officedocument.presentationml.notesSlide+xml"/>
  <Override PartName="/ppt/notesSlides/notesSlide687.xml" ContentType="application/vnd.openxmlformats-officedocument.presentationml.notesSlide+xml"/>
  <Override PartName="/ppt/notesSlides/notesSlide688.xml" ContentType="application/vnd.openxmlformats-officedocument.presentationml.notesSlide+xml"/>
  <Override PartName="/ppt/notesSlides/notesSlide693.xml" ContentType="application/vnd.openxmlformats-officedocument.presentationml.notesSlide+xml"/>
  <Override PartName="/ppt/notesSlides/notesSlide692.xml" ContentType="application/vnd.openxmlformats-officedocument.presentationml.notesSlide+xml"/>
  <Override PartName="/ppt/notesSlides/notesSlide691.xml" ContentType="application/vnd.openxmlformats-officedocument.presentationml.notesSlide+xml"/>
  <Override PartName="/ppt/notesSlides/notesSlide690.xml" ContentType="application/vnd.openxmlformats-officedocument.presentationml.notesSlide+xml"/>
  <Override PartName="/ppt/notesSlides/notesSlide689.xml" ContentType="application/vnd.openxmlformats-officedocument.presentationml.notesSlide+xml"/>
  <Override PartName="/ppt/notesSlides/notesSlide711.xml" ContentType="application/vnd.openxmlformats-officedocument.presentationml.notesSlide+xml"/>
  <Override PartName="/ppt/notesSlides/notesSlide704.xml" ContentType="application/vnd.openxmlformats-officedocument.presentationml.notesSlide+xml"/>
  <Override PartName="/ppt/notesSlides/notesSlide713.xml" ContentType="application/vnd.openxmlformats-officedocument.presentationml.notesSlide+xml"/>
  <Override PartName="/ppt/notesSlides/notesSlide736.xml" ContentType="application/vnd.openxmlformats-officedocument.presentationml.notesSlide+xml"/>
  <Override PartName="/ppt/notesSlides/notesSlide712.xml" ContentType="application/vnd.openxmlformats-officedocument.presentationml.notesSlide+xml"/>
  <Override PartName="/ppt/notesSlides/notesSlide734.xml" ContentType="application/vnd.openxmlformats-officedocument.presentationml.notesSlide+xml"/>
  <Override PartName="/ppt/notesSlides/notesSlide733.xml" ContentType="application/vnd.openxmlformats-officedocument.presentationml.notesSlide+xml"/>
  <Override PartName="/ppt/notesSlides/notesSlide732.xml" ContentType="application/vnd.openxmlformats-officedocument.presentationml.notesSlide+xml"/>
  <Override PartName="/ppt/notesSlides/notesSlide731.xml" ContentType="application/vnd.openxmlformats-officedocument.presentationml.notesSlide+xml"/>
  <Override PartName="/ppt/notesSlides/notesSlide737.xml" ContentType="application/vnd.openxmlformats-officedocument.presentationml.notesSlide+xml"/>
  <Override PartName="/ppt/notesSlides/notesSlide738.xml" ContentType="application/vnd.openxmlformats-officedocument.presentationml.notesSlide+xml"/>
  <Override PartName="/ppt/notesSlides/notesSlide739.xml" ContentType="application/vnd.openxmlformats-officedocument.presentationml.notesSlide+xml"/>
  <Override PartName="/ppt/notesSlides/notesSlide744.xml" ContentType="application/vnd.openxmlformats-officedocument.presentationml.notesSlide+xml"/>
  <Override PartName="/ppt/notesSlides/notesSlide743.xml" ContentType="application/vnd.openxmlformats-officedocument.presentationml.notesSlide+xml"/>
  <Override PartName="/ppt/notesSlides/notesSlide742.xml" ContentType="application/vnd.openxmlformats-officedocument.presentationml.notesSlide+xml"/>
  <Override PartName="/ppt/notesSlides/notesSlide741.xml" ContentType="application/vnd.openxmlformats-officedocument.presentationml.notesSlide+xml"/>
  <Override PartName="/ppt/notesSlides/notesSlide740.xml" ContentType="application/vnd.openxmlformats-officedocument.presentationml.notesSlide+xml"/>
  <Override PartName="/ppt/notesSlides/notesSlide730.xml" ContentType="application/vnd.openxmlformats-officedocument.presentationml.notesSlide+xml"/>
  <Override PartName="/ppt/notesSlides/notesSlide735.xml" ContentType="application/vnd.openxmlformats-officedocument.presentationml.notesSlide+xml"/>
  <Override PartName="/ppt/notesSlides/notesSlide728.xml" ContentType="application/vnd.openxmlformats-officedocument.presentationml.notesSlide+xml"/>
  <Override PartName="/ppt/notesSlides/notesSlide720.xml" ContentType="application/vnd.openxmlformats-officedocument.presentationml.notesSlide+xml"/>
  <Override PartName="/ppt/notesSlides/notesSlide719.xml" ContentType="application/vnd.openxmlformats-officedocument.presentationml.notesSlide+xml"/>
  <Override PartName="/ppt/notesSlides/notesSlide718.xml" ContentType="application/vnd.openxmlformats-officedocument.presentationml.notesSlide+xml"/>
  <Override PartName="/ppt/notesSlides/notesSlide717.xml" ContentType="application/vnd.openxmlformats-officedocument.presentationml.notesSlide+xml"/>
  <Override PartName="/ppt/notesSlides/notesSlide716.xml" ContentType="application/vnd.openxmlformats-officedocument.presentationml.notesSlide+xml"/>
  <Override PartName="/ppt/notesSlides/notesSlide715.xml" ContentType="application/vnd.openxmlformats-officedocument.presentationml.notesSlide+xml"/>
  <Override PartName="/ppt/notesSlides/notesSlide714.xml" ContentType="application/vnd.openxmlformats-officedocument.presentationml.notesSlide+xml"/>
  <Override PartName="/ppt/notesSlides/notesSlide721.xml" ContentType="application/vnd.openxmlformats-officedocument.presentationml.notesSlide+xml"/>
  <Override PartName="/ppt/notesSlides/notesSlide729.xml" ContentType="application/vnd.openxmlformats-officedocument.presentationml.notesSlide+xml"/>
  <Override PartName="/ppt/notesSlides/notesSlide723.xml" ContentType="application/vnd.openxmlformats-officedocument.presentationml.notesSlide+xml"/>
  <Override PartName="/ppt/notesSlides/notesSlide727.xml" ContentType="application/vnd.openxmlformats-officedocument.presentationml.notesSlide+xml"/>
  <Override PartName="/ppt/notesSlides/notesSlide722.xml" ContentType="application/vnd.openxmlformats-officedocument.presentationml.notesSlide+xml"/>
  <Override PartName="/ppt/notesSlides/notesSlide725.xml" ContentType="application/vnd.openxmlformats-officedocument.presentationml.notesSlide+xml"/>
  <Override PartName="/ppt/notesSlides/notesSlide726.xml" ContentType="application/vnd.openxmlformats-officedocument.presentationml.notesSlide+xml"/>
  <Override PartName="/ppt/notesSlides/notesSlide724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6310"/>
  </p:notesMasterIdLst>
  <p:handoutMasterIdLst>
    <p:handoutMasterId r:id="rId6311"/>
  </p:handoutMasterIdLst>
  <p:sldIdLst>
    <p:sldId id="606" r:id="rId2"/>
    <p:sldId id="662" r:id="rId3"/>
    <p:sldId id="672" r:id="rId4"/>
    <p:sldId id="634" r:id="rId5"/>
    <p:sldId id="620" r:id="rId6"/>
    <p:sldId id="673" r:id="rId7"/>
    <p:sldId id="674" r:id="rId8"/>
    <p:sldId id="675" r:id="rId9"/>
    <p:sldId id="676" r:id="rId10"/>
    <p:sldId id="677" r:id="rId11"/>
    <p:sldId id="678" r:id="rId12"/>
    <p:sldId id="679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7" r:id="rId21"/>
    <p:sldId id="688" r:id="rId22"/>
    <p:sldId id="689" r:id="rId23"/>
    <p:sldId id="690" r:id="rId24"/>
    <p:sldId id="691" r:id="rId25"/>
    <p:sldId id="692" r:id="rId26"/>
    <p:sldId id="693" r:id="rId27"/>
    <p:sldId id="694" r:id="rId28"/>
    <p:sldId id="695" r:id="rId29"/>
    <p:sldId id="696" r:id="rId30"/>
    <p:sldId id="697" r:id="rId31"/>
    <p:sldId id="698" r:id="rId32"/>
    <p:sldId id="699" r:id="rId33"/>
    <p:sldId id="700" r:id="rId34"/>
    <p:sldId id="701" r:id="rId35"/>
    <p:sldId id="702" r:id="rId36"/>
    <p:sldId id="703" r:id="rId37"/>
    <p:sldId id="704" r:id="rId38"/>
    <p:sldId id="705" r:id="rId39"/>
    <p:sldId id="706" r:id="rId40"/>
    <p:sldId id="707" r:id="rId41"/>
    <p:sldId id="708" r:id="rId42"/>
    <p:sldId id="709" r:id="rId43"/>
    <p:sldId id="710" r:id="rId44"/>
    <p:sldId id="711" r:id="rId45"/>
    <p:sldId id="712" r:id="rId46"/>
    <p:sldId id="713" r:id="rId47"/>
    <p:sldId id="714" r:id="rId48"/>
    <p:sldId id="715" r:id="rId49"/>
    <p:sldId id="716" r:id="rId50"/>
    <p:sldId id="717" r:id="rId51"/>
    <p:sldId id="718" r:id="rId52"/>
    <p:sldId id="719" r:id="rId53"/>
    <p:sldId id="720" r:id="rId54"/>
    <p:sldId id="721" r:id="rId55"/>
    <p:sldId id="722" r:id="rId56"/>
    <p:sldId id="723" r:id="rId57"/>
    <p:sldId id="724" r:id="rId58"/>
    <p:sldId id="725" r:id="rId59"/>
    <p:sldId id="726" r:id="rId60"/>
    <p:sldId id="727" r:id="rId61"/>
    <p:sldId id="728" r:id="rId62"/>
    <p:sldId id="729" r:id="rId63"/>
    <p:sldId id="730" r:id="rId64"/>
    <p:sldId id="731" r:id="rId65"/>
    <p:sldId id="732" r:id="rId66"/>
    <p:sldId id="733" r:id="rId67"/>
    <p:sldId id="734" r:id="rId68"/>
    <p:sldId id="735" r:id="rId69"/>
    <p:sldId id="1298" r:id="rId70"/>
    <p:sldId id="1928" r:id="rId71"/>
    <p:sldId id="1929" r:id="rId72"/>
    <p:sldId id="1930" r:id="rId73"/>
    <p:sldId id="1931" r:id="rId74"/>
    <p:sldId id="1932" r:id="rId75"/>
    <p:sldId id="1933" r:id="rId76"/>
    <p:sldId id="1934" r:id="rId77"/>
    <p:sldId id="1935" r:id="rId78"/>
    <p:sldId id="1936" r:id="rId79"/>
    <p:sldId id="1937" r:id="rId80"/>
    <p:sldId id="1938" r:id="rId81"/>
    <p:sldId id="1939" r:id="rId82"/>
    <p:sldId id="1940" r:id="rId83"/>
    <p:sldId id="1941" r:id="rId84"/>
    <p:sldId id="1942" r:id="rId85"/>
    <p:sldId id="1943" r:id="rId86"/>
    <p:sldId id="1944" r:id="rId87"/>
    <p:sldId id="1945" r:id="rId88"/>
    <p:sldId id="1946" r:id="rId89"/>
    <p:sldId id="1947" r:id="rId90"/>
    <p:sldId id="1948" r:id="rId91"/>
    <p:sldId id="1949" r:id="rId92"/>
    <p:sldId id="1950" r:id="rId93"/>
    <p:sldId id="1951" r:id="rId94"/>
    <p:sldId id="1952" r:id="rId95"/>
    <p:sldId id="1953" r:id="rId96"/>
    <p:sldId id="1954" r:id="rId97"/>
    <p:sldId id="1955" r:id="rId98"/>
    <p:sldId id="1956" r:id="rId99"/>
    <p:sldId id="1957" r:id="rId100"/>
    <p:sldId id="1958" r:id="rId101"/>
    <p:sldId id="1959" r:id="rId102"/>
    <p:sldId id="1960" r:id="rId103"/>
    <p:sldId id="1961" r:id="rId104"/>
    <p:sldId id="1962" r:id="rId105"/>
    <p:sldId id="1963" r:id="rId106"/>
    <p:sldId id="1964" r:id="rId107"/>
    <p:sldId id="1965" r:id="rId108"/>
    <p:sldId id="1966" r:id="rId109"/>
    <p:sldId id="1967" r:id="rId110"/>
    <p:sldId id="1968" r:id="rId111"/>
    <p:sldId id="1969" r:id="rId112"/>
    <p:sldId id="1970" r:id="rId113"/>
    <p:sldId id="1971" r:id="rId114"/>
    <p:sldId id="1972" r:id="rId115"/>
    <p:sldId id="1973" r:id="rId116"/>
    <p:sldId id="1974" r:id="rId117"/>
    <p:sldId id="1975" r:id="rId118"/>
    <p:sldId id="1976" r:id="rId119"/>
    <p:sldId id="1977" r:id="rId120"/>
    <p:sldId id="1978" r:id="rId121"/>
    <p:sldId id="1979" r:id="rId122"/>
    <p:sldId id="1980" r:id="rId123"/>
    <p:sldId id="1981" r:id="rId124"/>
    <p:sldId id="1982" r:id="rId125"/>
    <p:sldId id="1983" r:id="rId126"/>
    <p:sldId id="1984" r:id="rId127"/>
    <p:sldId id="1985" r:id="rId128"/>
    <p:sldId id="1986" r:id="rId129"/>
    <p:sldId id="1987" r:id="rId130"/>
    <p:sldId id="1988" r:id="rId131"/>
    <p:sldId id="1989" r:id="rId132"/>
    <p:sldId id="1990" r:id="rId133"/>
    <p:sldId id="1991" r:id="rId134"/>
    <p:sldId id="1992" r:id="rId135"/>
    <p:sldId id="1993" r:id="rId136"/>
    <p:sldId id="1994" r:id="rId137"/>
    <p:sldId id="1995" r:id="rId138"/>
    <p:sldId id="1996" r:id="rId139"/>
    <p:sldId id="1997" r:id="rId140"/>
    <p:sldId id="1998" r:id="rId141"/>
    <p:sldId id="1999" r:id="rId142"/>
    <p:sldId id="2000" r:id="rId143"/>
    <p:sldId id="2001" r:id="rId144"/>
    <p:sldId id="2002" r:id="rId145"/>
    <p:sldId id="2003" r:id="rId146"/>
    <p:sldId id="2004" r:id="rId147"/>
    <p:sldId id="2005" r:id="rId148"/>
    <p:sldId id="2006" r:id="rId149"/>
    <p:sldId id="2007" r:id="rId150"/>
    <p:sldId id="2008" r:id="rId151"/>
    <p:sldId id="2009" r:id="rId152"/>
    <p:sldId id="2010" r:id="rId153"/>
    <p:sldId id="2011" r:id="rId154"/>
    <p:sldId id="2012" r:id="rId155"/>
    <p:sldId id="2013" r:id="rId156"/>
    <p:sldId id="2014" r:id="rId157"/>
    <p:sldId id="2015" r:id="rId158"/>
    <p:sldId id="2016" r:id="rId159"/>
    <p:sldId id="2017" r:id="rId160"/>
    <p:sldId id="2018" r:id="rId161"/>
    <p:sldId id="2019" r:id="rId162"/>
    <p:sldId id="2020" r:id="rId163"/>
    <p:sldId id="2021" r:id="rId164"/>
    <p:sldId id="2022" r:id="rId165"/>
    <p:sldId id="2023" r:id="rId166"/>
    <p:sldId id="2024" r:id="rId167"/>
    <p:sldId id="2025" r:id="rId168"/>
    <p:sldId id="2026" r:id="rId169"/>
    <p:sldId id="2027" r:id="rId170"/>
    <p:sldId id="2028" r:id="rId171"/>
    <p:sldId id="2029" r:id="rId172"/>
    <p:sldId id="2030" r:id="rId173"/>
    <p:sldId id="2031" r:id="rId174"/>
    <p:sldId id="2032" r:id="rId175"/>
    <p:sldId id="2033" r:id="rId176"/>
    <p:sldId id="2034" r:id="rId177"/>
    <p:sldId id="2035" r:id="rId178"/>
    <p:sldId id="2036" r:id="rId179"/>
    <p:sldId id="2037" r:id="rId180"/>
    <p:sldId id="2038" r:id="rId181"/>
    <p:sldId id="2039" r:id="rId182"/>
    <p:sldId id="2040" r:id="rId183"/>
    <p:sldId id="2041" r:id="rId184"/>
    <p:sldId id="2042" r:id="rId185"/>
    <p:sldId id="2043" r:id="rId186"/>
    <p:sldId id="2044" r:id="rId187"/>
    <p:sldId id="2045" r:id="rId188"/>
    <p:sldId id="2046" r:id="rId189"/>
    <p:sldId id="2047" r:id="rId190"/>
    <p:sldId id="2048" r:id="rId191"/>
    <p:sldId id="2049" r:id="rId192"/>
    <p:sldId id="2050" r:id="rId193"/>
    <p:sldId id="2051" r:id="rId194"/>
    <p:sldId id="2052" r:id="rId195"/>
    <p:sldId id="2053" r:id="rId196"/>
    <p:sldId id="2054" r:id="rId197"/>
    <p:sldId id="2055" r:id="rId198"/>
    <p:sldId id="2056" r:id="rId199"/>
    <p:sldId id="2057" r:id="rId200"/>
    <p:sldId id="2058" r:id="rId201"/>
    <p:sldId id="2059" r:id="rId202"/>
    <p:sldId id="2060" r:id="rId203"/>
    <p:sldId id="2061" r:id="rId204"/>
    <p:sldId id="2062" r:id="rId205"/>
    <p:sldId id="2063" r:id="rId206"/>
    <p:sldId id="2064" r:id="rId207"/>
    <p:sldId id="2065" r:id="rId208"/>
    <p:sldId id="2066" r:id="rId209"/>
    <p:sldId id="2067" r:id="rId210"/>
    <p:sldId id="2068" r:id="rId211"/>
    <p:sldId id="2069" r:id="rId212"/>
    <p:sldId id="2070" r:id="rId213"/>
    <p:sldId id="2071" r:id="rId214"/>
    <p:sldId id="2072" r:id="rId215"/>
    <p:sldId id="2073" r:id="rId216"/>
    <p:sldId id="2074" r:id="rId217"/>
    <p:sldId id="2075" r:id="rId218"/>
    <p:sldId id="2076" r:id="rId219"/>
    <p:sldId id="2077" r:id="rId220"/>
    <p:sldId id="2078" r:id="rId221"/>
    <p:sldId id="2079" r:id="rId222"/>
    <p:sldId id="2080" r:id="rId223"/>
    <p:sldId id="2081" r:id="rId224"/>
    <p:sldId id="2082" r:id="rId225"/>
    <p:sldId id="2083" r:id="rId226"/>
    <p:sldId id="2084" r:id="rId227"/>
    <p:sldId id="2085" r:id="rId228"/>
    <p:sldId id="2086" r:id="rId229"/>
    <p:sldId id="2087" r:id="rId230"/>
    <p:sldId id="2088" r:id="rId231"/>
    <p:sldId id="2089" r:id="rId232"/>
    <p:sldId id="2090" r:id="rId233"/>
    <p:sldId id="2091" r:id="rId234"/>
    <p:sldId id="2092" r:id="rId235"/>
    <p:sldId id="2093" r:id="rId236"/>
    <p:sldId id="2094" r:id="rId237"/>
    <p:sldId id="2095" r:id="rId238"/>
    <p:sldId id="2096" r:id="rId239"/>
    <p:sldId id="2097" r:id="rId240"/>
    <p:sldId id="2098" r:id="rId241"/>
    <p:sldId id="2099" r:id="rId242"/>
    <p:sldId id="2100" r:id="rId243"/>
    <p:sldId id="2101" r:id="rId244"/>
    <p:sldId id="2102" r:id="rId245"/>
    <p:sldId id="2103" r:id="rId246"/>
    <p:sldId id="2104" r:id="rId247"/>
    <p:sldId id="2105" r:id="rId248"/>
    <p:sldId id="2106" r:id="rId249"/>
    <p:sldId id="2107" r:id="rId250"/>
    <p:sldId id="2108" r:id="rId251"/>
    <p:sldId id="2109" r:id="rId252"/>
    <p:sldId id="2110" r:id="rId253"/>
    <p:sldId id="2111" r:id="rId254"/>
    <p:sldId id="2112" r:id="rId255"/>
    <p:sldId id="2113" r:id="rId256"/>
    <p:sldId id="2114" r:id="rId257"/>
    <p:sldId id="2115" r:id="rId258"/>
    <p:sldId id="2116" r:id="rId259"/>
    <p:sldId id="2117" r:id="rId260"/>
    <p:sldId id="2118" r:id="rId261"/>
    <p:sldId id="2119" r:id="rId262"/>
    <p:sldId id="2120" r:id="rId263"/>
    <p:sldId id="2121" r:id="rId264"/>
    <p:sldId id="2122" r:id="rId265"/>
    <p:sldId id="2123" r:id="rId266"/>
    <p:sldId id="2124" r:id="rId267"/>
    <p:sldId id="2125" r:id="rId268"/>
    <p:sldId id="2126" r:id="rId269"/>
    <p:sldId id="2127" r:id="rId270"/>
    <p:sldId id="2128" r:id="rId271"/>
    <p:sldId id="2129" r:id="rId272"/>
    <p:sldId id="2130" r:id="rId273"/>
    <p:sldId id="2131" r:id="rId274"/>
    <p:sldId id="2132" r:id="rId275"/>
    <p:sldId id="2133" r:id="rId276"/>
    <p:sldId id="2134" r:id="rId277"/>
    <p:sldId id="2135" r:id="rId278"/>
    <p:sldId id="2136" r:id="rId279"/>
    <p:sldId id="2137" r:id="rId280"/>
    <p:sldId id="2138" r:id="rId281"/>
    <p:sldId id="2139" r:id="rId282"/>
    <p:sldId id="2140" r:id="rId283"/>
    <p:sldId id="2141" r:id="rId284"/>
    <p:sldId id="2142" r:id="rId285"/>
    <p:sldId id="2143" r:id="rId286"/>
    <p:sldId id="2144" r:id="rId287"/>
    <p:sldId id="2145" r:id="rId288"/>
    <p:sldId id="2146" r:id="rId289"/>
    <p:sldId id="2147" r:id="rId290"/>
    <p:sldId id="2148" r:id="rId291"/>
    <p:sldId id="2149" r:id="rId292"/>
    <p:sldId id="2150" r:id="rId293"/>
    <p:sldId id="2151" r:id="rId294"/>
    <p:sldId id="2152" r:id="rId295"/>
    <p:sldId id="2153" r:id="rId296"/>
    <p:sldId id="2154" r:id="rId297"/>
    <p:sldId id="2155" r:id="rId298"/>
    <p:sldId id="2156" r:id="rId299"/>
    <p:sldId id="2157" r:id="rId300"/>
    <p:sldId id="2158" r:id="rId301"/>
    <p:sldId id="2159" r:id="rId302"/>
    <p:sldId id="2160" r:id="rId303"/>
    <p:sldId id="2161" r:id="rId304"/>
    <p:sldId id="2162" r:id="rId305"/>
    <p:sldId id="2163" r:id="rId306"/>
    <p:sldId id="2164" r:id="rId307"/>
    <p:sldId id="2165" r:id="rId308"/>
    <p:sldId id="2166" r:id="rId309"/>
    <p:sldId id="2167" r:id="rId310"/>
    <p:sldId id="2168" r:id="rId311"/>
    <p:sldId id="2169" r:id="rId312"/>
    <p:sldId id="2170" r:id="rId313"/>
    <p:sldId id="2171" r:id="rId314"/>
    <p:sldId id="2172" r:id="rId315"/>
    <p:sldId id="2173" r:id="rId316"/>
    <p:sldId id="2174" r:id="rId317"/>
    <p:sldId id="2175" r:id="rId318"/>
    <p:sldId id="2176" r:id="rId319"/>
    <p:sldId id="2177" r:id="rId320"/>
    <p:sldId id="2178" r:id="rId321"/>
    <p:sldId id="2179" r:id="rId322"/>
    <p:sldId id="2180" r:id="rId323"/>
    <p:sldId id="2181" r:id="rId324"/>
    <p:sldId id="2182" r:id="rId325"/>
    <p:sldId id="2183" r:id="rId326"/>
    <p:sldId id="2184" r:id="rId327"/>
    <p:sldId id="2185" r:id="rId328"/>
    <p:sldId id="2186" r:id="rId329"/>
    <p:sldId id="2187" r:id="rId330"/>
    <p:sldId id="2188" r:id="rId331"/>
    <p:sldId id="2189" r:id="rId332"/>
    <p:sldId id="2190" r:id="rId333"/>
    <p:sldId id="2191" r:id="rId334"/>
    <p:sldId id="2192" r:id="rId335"/>
    <p:sldId id="2193" r:id="rId336"/>
    <p:sldId id="2194" r:id="rId337"/>
    <p:sldId id="2195" r:id="rId338"/>
    <p:sldId id="2196" r:id="rId339"/>
    <p:sldId id="2197" r:id="rId340"/>
    <p:sldId id="2198" r:id="rId341"/>
    <p:sldId id="2199" r:id="rId342"/>
    <p:sldId id="2200" r:id="rId343"/>
    <p:sldId id="2201" r:id="rId344"/>
    <p:sldId id="2202" r:id="rId345"/>
    <p:sldId id="2203" r:id="rId346"/>
    <p:sldId id="2204" r:id="rId347"/>
    <p:sldId id="2205" r:id="rId348"/>
    <p:sldId id="2206" r:id="rId349"/>
    <p:sldId id="2207" r:id="rId350"/>
    <p:sldId id="2208" r:id="rId351"/>
    <p:sldId id="2209" r:id="rId352"/>
    <p:sldId id="2210" r:id="rId353"/>
    <p:sldId id="2211" r:id="rId354"/>
    <p:sldId id="2212" r:id="rId355"/>
    <p:sldId id="2213" r:id="rId356"/>
    <p:sldId id="2214" r:id="rId357"/>
    <p:sldId id="2215" r:id="rId358"/>
    <p:sldId id="2216" r:id="rId359"/>
    <p:sldId id="2217" r:id="rId360"/>
    <p:sldId id="2218" r:id="rId361"/>
    <p:sldId id="2219" r:id="rId362"/>
    <p:sldId id="2220" r:id="rId363"/>
    <p:sldId id="2221" r:id="rId364"/>
    <p:sldId id="2222" r:id="rId365"/>
    <p:sldId id="2223" r:id="rId366"/>
    <p:sldId id="2224" r:id="rId367"/>
    <p:sldId id="2225" r:id="rId368"/>
    <p:sldId id="2226" r:id="rId369"/>
    <p:sldId id="2227" r:id="rId370"/>
    <p:sldId id="2228" r:id="rId371"/>
    <p:sldId id="2229" r:id="rId372"/>
    <p:sldId id="2230" r:id="rId373"/>
    <p:sldId id="2231" r:id="rId374"/>
    <p:sldId id="2232" r:id="rId375"/>
    <p:sldId id="2233" r:id="rId376"/>
    <p:sldId id="2234" r:id="rId377"/>
    <p:sldId id="2235" r:id="rId378"/>
    <p:sldId id="2236" r:id="rId379"/>
    <p:sldId id="2237" r:id="rId380"/>
    <p:sldId id="2238" r:id="rId381"/>
    <p:sldId id="2239" r:id="rId382"/>
    <p:sldId id="2240" r:id="rId383"/>
    <p:sldId id="2241" r:id="rId384"/>
    <p:sldId id="2242" r:id="rId385"/>
    <p:sldId id="2243" r:id="rId386"/>
    <p:sldId id="2244" r:id="rId387"/>
    <p:sldId id="2245" r:id="rId388"/>
    <p:sldId id="2246" r:id="rId389"/>
    <p:sldId id="2247" r:id="rId390"/>
    <p:sldId id="2248" r:id="rId391"/>
    <p:sldId id="2249" r:id="rId392"/>
    <p:sldId id="2250" r:id="rId393"/>
    <p:sldId id="2251" r:id="rId394"/>
    <p:sldId id="2252" r:id="rId395"/>
    <p:sldId id="2253" r:id="rId396"/>
    <p:sldId id="2254" r:id="rId397"/>
    <p:sldId id="2255" r:id="rId398"/>
    <p:sldId id="2256" r:id="rId399"/>
    <p:sldId id="2257" r:id="rId400"/>
    <p:sldId id="2258" r:id="rId401"/>
    <p:sldId id="2259" r:id="rId402"/>
    <p:sldId id="2260" r:id="rId403"/>
    <p:sldId id="2261" r:id="rId404"/>
    <p:sldId id="2262" r:id="rId405"/>
    <p:sldId id="2263" r:id="rId406"/>
    <p:sldId id="2264" r:id="rId407"/>
    <p:sldId id="2265" r:id="rId408"/>
    <p:sldId id="2266" r:id="rId409"/>
    <p:sldId id="2267" r:id="rId410"/>
    <p:sldId id="2268" r:id="rId411"/>
    <p:sldId id="2269" r:id="rId412"/>
    <p:sldId id="2270" r:id="rId413"/>
    <p:sldId id="2271" r:id="rId414"/>
    <p:sldId id="2272" r:id="rId415"/>
    <p:sldId id="2273" r:id="rId416"/>
    <p:sldId id="2274" r:id="rId417"/>
    <p:sldId id="2275" r:id="rId418"/>
    <p:sldId id="2276" r:id="rId419"/>
    <p:sldId id="2277" r:id="rId420"/>
    <p:sldId id="2278" r:id="rId421"/>
    <p:sldId id="2279" r:id="rId422"/>
    <p:sldId id="2280" r:id="rId423"/>
    <p:sldId id="2281" r:id="rId424"/>
    <p:sldId id="2282" r:id="rId425"/>
    <p:sldId id="2283" r:id="rId426"/>
    <p:sldId id="2284" r:id="rId427"/>
    <p:sldId id="2285" r:id="rId428"/>
    <p:sldId id="2286" r:id="rId429"/>
    <p:sldId id="2287" r:id="rId430"/>
    <p:sldId id="2288" r:id="rId431"/>
    <p:sldId id="2289" r:id="rId432"/>
    <p:sldId id="2290" r:id="rId433"/>
    <p:sldId id="2291" r:id="rId434"/>
    <p:sldId id="2292" r:id="rId435"/>
    <p:sldId id="2293" r:id="rId436"/>
    <p:sldId id="2294" r:id="rId437"/>
    <p:sldId id="2295" r:id="rId438"/>
    <p:sldId id="2296" r:id="rId439"/>
    <p:sldId id="2297" r:id="rId440"/>
    <p:sldId id="2298" r:id="rId441"/>
    <p:sldId id="2299" r:id="rId442"/>
    <p:sldId id="2300" r:id="rId443"/>
    <p:sldId id="2301" r:id="rId444"/>
    <p:sldId id="2302" r:id="rId445"/>
    <p:sldId id="2303" r:id="rId446"/>
    <p:sldId id="2304" r:id="rId447"/>
    <p:sldId id="2305" r:id="rId448"/>
    <p:sldId id="2306" r:id="rId449"/>
    <p:sldId id="2307" r:id="rId450"/>
    <p:sldId id="2308" r:id="rId451"/>
    <p:sldId id="2309" r:id="rId452"/>
    <p:sldId id="2310" r:id="rId453"/>
    <p:sldId id="2311" r:id="rId454"/>
    <p:sldId id="2312" r:id="rId455"/>
    <p:sldId id="2313" r:id="rId456"/>
    <p:sldId id="2314" r:id="rId457"/>
    <p:sldId id="2315" r:id="rId458"/>
    <p:sldId id="2316" r:id="rId459"/>
    <p:sldId id="2317" r:id="rId460"/>
    <p:sldId id="2318" r:id="rId461"/>
    <p:sldId id="2319" r:id="rId462"/>
    <p:sldId id="2320" r:id="rId463"/>
    <p:sldId id="2321" r:id="rId464"/>
    <p:sldId id="2322" r:id="rId465"/>
    <p:sldId id="2323" r:id="rId466"/>
    <p:sldId id="2324" r:id="rId467"/>
    <p:sldId id="2325" r:id="rId468"/>
    <p:sldId id="2326" r:id="rId469"/>
    <p:sldId id="2327" r:id="rId470"/>
    <p:sldId id="2328" r:id="rId471"/>
    <p:sldId id="2329" r:id="rId472"/>
    <p:sldId id="2330" r:id="rId473"/>
    <p:sldId id="2331" r:id="rId474"/>
    <p:sldId id="2332" r:id="rId475"/>
    <p:sldId id="2333" r:id="rId476"/>
    <p:sldId id="2334" r:id="rId477"/>
    <p:sldId id="2335" r:id="rId478"/>
    <p:sldId id="2336" r:id="rId479"/>
    <p:sldId id="2337" r:id="rId480"/>
    <p:sldId id="2338" r:id="rId481"/>
    <p:sldId id="2339" r:id="rId482"/>
    <p:sldId id="2340" r:id="rId483"/>
    <p:sldId id="2341" r:id="rId484"/>
    <p:sldId id="2342" r:id="rId485"/>
    <p:sldId id="2343" r:id="rId486"/>
    <p:sldId id="2344" r:id="rId487"/>
    <p:sldId id="2345" r:id="rId488"/>
    <p:sldId id="2346" r:id="rId489"/>
    <p:sldId id="2347" r:id="rId490"/>
    <p:sldId id="2348" r:id="rId491"/>
    <p:sldId id="2349" r:id="rId492"/>
    <p:sldId id="2350" r:id="rId493"/>
    <p:sldId id="2351" r:id="rId494"/>
    <p:sldId id="2352" r:id="rId495"/>
    <p:sldId id="2353" r:id="rId496"/>
    <p:sldId id="2354" r:id="rId497"/>
    <p:sldId id="2355" r:id="rId498"/>
    <p:sldId id="2356" r:id="rId499"/>
    <p:sldId id="2357" r:id="rId500"/>
    <p:sldId id="2358" r:id="rId501"/>
    <p:sldId id="2359" r:id="rId502"/>
    <p:sldId id="2360" r:id="rId503"/>
    <p:sldId id="2361" r:id="rId504"/>
    <p:sldId id="2362" r:id="rId505"/>
    <p:sldId id="2363" r:id="rId506"/>
    <p:sldId id="2364" r:id="rId507"/>
    <p:sldId id="2365" r:id="rId508"/>
    <p:sldId id="2366" r:id="rId509"/>
    <p:sldId id="2367" r:id="rId510"/>
    <p:sldId id="2368" r:id="rId511"/>
    <p:sldId id="2369" r:id="rId512"/>
    <p:sldId id="2370" r:id="rId513"/>
    <p:sldId id="2371" r:id="rId514"/>
    <p:sldId id="2372" r:id="rId515"/>
    <p:sldId id="2373" r:id="rId516"/>
    <p:sldId id="2374" r:id="rId517"/>
    <p:sldId id="2375" r:id="rId518"/>
    <p:sldId id="2376" r:id="rId519"/>
    <p:sldId id="2377" r:id="rId520"/>
    <p:sldId id="2378" r:id="rId521"/>
    <p:sldId id="2379" r:id="rId522"/>
    <p:sldId id="2380" r:id="rId523"/>
    <p:sldId id="2381" r:id="rId524"/>
    <p:sldId id="2382" r:id="rId525"/>
    <p:sldId id="2383" r:id="rId526"/>
    <p:sldId id="2384" r:id="rId527"/>
    <p:sldId id="2385" r:id="rId528"/>
    <p:sldId id="2386" r:id="rId529"/>
    <p:sldId id="2387" r:id="rId530"/>
    <p:sldId id="2388" r:id="rId531"/>
    <p:sldId id="2389" r:id="rId532"/>
    <p:sldId id="2390" r:id="rId533"/>
    <p:sldId id="2391" r:id="rId534"/>
    <p:sldId id="2392" r:id="rId535"/>
    <p:sldId id="2393" r:id="rId536"/>
    <p:sldId id="2394" r:id="rId537"/>
    <p:sldId id="2395" r:id="rId538"/>
    <p:sldId id="2396" r:id="rId539"/>
    <p:sldId id="2397" r:id="rId540"/>
    <p:sldId id="2398" r:id="rId541"/>
    <p:sldId id="2399" r:id="rId542"/>
    <p:sldId id="2400" r:id="rId543"/>
    <p:sldId id="2401" r:id="rId544"/>
    <p:sldId id="2402" r:id="rId545"/>
    <p:sldId id="2403" r:id="rId546"/>
    <p:sldId id="2404" r:id="rId547"/>
    <p:sldId id="2405" r:id="rId548"/>
    <p:sldId id="2406" r:id="rId549"/>
    <p:sldId id="2407" r:id="rId550"/>
    <p:sldId id="2408" r:id="rId551"/>
    <p:sldId id="2409" r:id="rId552"/>
    <p:sldId id="2410" r:id="rId553"/>
    <p:sldId id="2411" r:id="rId554"/>
    <p:sldId id="2412" r:id="rId555"/>
    <p:sldId id="2413" r:id="rId556"/>
    <p:sldId id="2414" r:id="rId557"/>
    <p:sldId id="2415" r:id="rId558"/>
    <p:sldId id="2416" r:id="rId559"/>
    <p:sldId id="2417" r:id="rId560"/>
    <p:sldId id="2418" r:id="rId561"/>
    <p:sldId id="2419" r:id="rId562"/>
    <p:sldId id="2420" r:id="rId563"/>
    <p:sldId id="2421" r:id="rId564"/>
    <p:sldId id="2422" r:id="rId565"/>
    <p:sldId id="2423" r:id="rId566"/>
    <p:sldId id="2424" r:id="rId567"/>
    <p:sldId id="2425" r:id="rId568"/>
    <p:sldId id="2426" r:id="rId569"/>
    <p:sldId id="2427" r:id="rId570"/>
    <p:sldId id="2428" r:id="rId571"/>
    <p:sldId id="2429" r:id="rId572"/>
    <p:sldId id="2430" r:id="rId573"/>
    <p:sldId id="2431" r:id="rId574"/>
    <p:sldId id="2432" r:id="rId575"/>
    <p:sldId id="2433" r:id="rId576"/>
    <p:sldId id="2434" r:id="rId577"/>
    <p:sldId id="2435" r:id="rId578"/>
    <p:sldId id="2436" r:id="rId579"/>
    <p:sldId id="2437" r:id="rId580"/>
    <p:sldId id="2438" r:id="rId581"/>
    <p:sldId id="2439" r:id="rId582"/>
    <p:sldId id="2440" r:id="rId583"/>
    <p:sldId id="2441" r:id="rId584"/>
    <p:sldId id="2442" r:id="rId585"/>
    <p:sldId id="2443" r:id="rId586"/>
    <p:sldId id="2444" r:id="rId587"/>
    <p:sldId id="2445" r:id="rId588"/>
    <p:sldId id="2446" r:id="rId589"/>
    <p:sldId id="2447" r:id="rId590"/>
    <p:sldId id="2448" r:id="rId591"/>
    <p:sldId id="2449" r:id="rId592"/>
    <p:sldId id="2450" r:id="rId593"/>
    <p:sldId id="2451" r:id="rId594"/>
    <p:sldId id="2452" r:id="rId595"/>
    <p:sldId id="2453" r:id="rId596"/>
    <p:sldId id="2454" r:id="rId597"/>
    <p:sldId id="2455" r:id="rId598"/>
    <p:sldId id="2456" r:id="rId599"/>
    <p:sldId id="2457" r:id="rId600"/>
    <p:sldId id="2458" r:id="rId601"/>
    <p:sldId id="2459" r:id="rId602"/>
    <p:sldId id="2460" r:id="rId603"/>
    <p:sldId id="2461" r:id="rId604"/>
    <p:sldId id="2462" r:id="rId605"/>
    <p:sldId id="2463" r:id="rId606"/>
    <p:sldId id="2464" r:id="rId607"/>
    <p:sldId id="2465" r:id="rId608"/>
    <p:sldId id="2466" r:id="rId609"/>
    <p:sldId id="2467" r:id="rId610"/>
    <p:sldId id="2468" r:id="rId611"/>
    <p:sldId id="2469" r:id="rId612"/>
    <p:sldId id="2470" r:id="rId613"/>
    <p:sldId id="2471" r:id="rId614"/>
    <p:sldId id="2472" r:id="rId615"/>
    <p:sldId id="2473" r:id="rId616"/>
    <p:sldId id="2474" r:id="rId617"/>
    <p:sldId id="2475" r:id="rId618"/>
    <p:sldId id="2476" r:id="rId619"/>
    <p:sldId id="2477" r:id="rId620"/>
    <p:sldId id="2478" r:id="rId621"/>
    <p:sldId id="2479" r:id="rId622"/>
    <p:sldId id="2480" r:id="rId623"/>
    <p:sldId id="2481" r:id="rId624"/>
    <p:sldId id="2482" r:id="rId625"/>
    <p:sldId id="2483" r:id="rId626"/>
    <p:sldId id="2484" r:id="rId627"/>
    <p:sldId id="2485" r:id="rId628"/>
    <p:sldId id="2486" r:id="rId629"/>
    <p:sldId id="2487" r:id="rId630"/>
    <p:sldId id="2488" r:id="rId631"/>
    <p:sldId id="2489" r:id="rId632"/>
    <p:sldId id="2490" r:id="rId633"/>
    <p:sldId id="2491" r:id="rId634"/>
    <p:sldId id="2492" r:id="rId635"/>
    <p:sldId id="2493" r:id="rId636"/>
    <p:sldId id="2494" r:id="rId637"/>
    <p:sldId id="2495" r:id="rId638"/>
    <p:sldId id="2496" r:id="rId639"/>
    <p:sldId id="2497" r:id="rId640"/>
    <p:sldId id="2498" r:id="rId641"/>
    <p:sldId id="2499" r:id="rId642"/>
    <p:sldId id="2500" r:id="rId643"/>
    <p:sldId id="2501" r:id="rId644"/>
    <p:sldId id="2502" r:id="rId645"/>
    <p:sldId id="2503" r:id="rId646"/>
    <p:sldId id="2504" r:id="rId647"/>
    <p:sldId id="2505" r:id="rId648"/>
    <p:sldId id="2506" r:id="rId649"/>
    <p:sldId id="2507" r:id="rId650"/>
    <p:sldId id="2508" r:id="rId651"/>
    <p:sldId id="2509" r:id="rId652"/>
    <p:sldId id="2510" r:id="rId653"/>
    <p:sldId id="2511" r:id="rId654"/>
    <p:sldId id="2512" r:id="rId655"/>
    <p:sldId id="2513" r:id="rId656"/>
    <p:sldId id="2514" r:id="rId657"/>
    <p:sldId id="2515" r:id="rId658"/>
    <p:sldId id="2516" r:id="rId659"/>
    <p:sldId id="2517" r:id="rId660"/>
    <p:sldId id="2518" r:id="rId661"/>
    <p:sldId id="2519" r:id="rId662"/>
    <p:sldId id="2520" r:id="rId663"/>
    <p:sldId id="2521" r:id="rId664"/>
    <p:sldId id="2522" r:id="rId665"/>
    <p:sldId id="2523" r:id="rId666"/>
    <p:sldId id="2524" r:id="rId667"/>
    <p:sldId id="2525" r:id="rId668"/>
    <p:sldId id="2526" r:id="rId669"/>
    <p:sldId id="2527" r:id="rId670"/>
    <p:sldId id="2528" r:id="rId671"/>
    <p:sldId id="2529" r:id="rId672"/>
    <p:sldId id="2530" r:id="rId673"/>
    <p:sldId id="2531" r:id="rId674"/>
    <p:sldId id="2532" r:id="rId675"/>
    <p:sldId id="2533" r:id="rId676"/>
    <p:sldId id="2534" r:id="rId677"/>
    <p:sldId id="2535" r:id="rId678"/>
    <p:sldId id="2536" r:id="rId679"/>
    <p:sldId id="2537" r:id="rId680"/>
    <p:sldId id="2538" r:id="rId681"/>
    <p:sldId id="2539" r:id="rId682"/>
    <p:sldId id="2540" r:id="rId683"/>
    <p:sldId id="2541" r:id="rId684"/>
    <p:sldId id="2542" r:id="rId685"/>
    <p:sldId id="2543" r:id="rId686"/>
    <p:sldId id="2544" r:id="rId687"/>
    <p:sldId id="2545" r:id="rId688"/>
    <p:sldId id="2546" r:id="rId689"/>
    <p:sldId id="2547" r:id="rId690"/>
    <p:sldId id="2548" r:id="rId691"/>
    <p:sldId id="2549" r:id="rId692"/>
    <p:sldId id="2550" r:id="rId693"/>
    <p:sldId id="2551" r:id="rId694"/>
    <p:sldId id="2552" r:id="rId695"/>
    <p:sldId id="2553" r:id="rId696"/>
    <p:sldId id="2554" r:id="rId697"/>
    <p:sldId id="2555" r:id="rId698"/>
    <p:sldId id="2556" r:id="rId699"/>
    <p:sldId id="2557" r:id="rId700"/>
    <p:sldId id="1299" r:id="rId701"/>
    <p:sldId id="1300" r:id="rId702"/>
    <p:sldId id="1301" r:id="rId703"/>
    <p:sldId id="1302" r:id="rId704"/>
    <p:sldId id="1303" r:id="rId705"/>
    <p:sldId id="1304" r:id="rId706"/>
    <p:sldId id="1305" r:id="rId707"/>
    <p:sldId id="1306" r:id="rId708"/>
    <p:sldId id="1307" r:id="rId709"/>
    <p:sldId id="1308" r:id="rId710"/>
    <p:sldId id="1309" r:id="rId711"/>
    <p:sldId id="1310" r:id="rId712"/>
    <p:sldId id="1311" r:id="rId713"/>
    <p:sldId id="1312" r:id="rId714"/>
    <p:sldId id="1313" r:id="rId715"/>
    <p:sldId id="1314" r:id="rId716"/>
    <p:sldId id="1315" r:id="rId717"/>
    <p:sldId id="1316" r:id="rId718"/>
    <p:sldId id="1317" r:id="rId719"/>
    <p:sldId id="1318" r:id="rId720"/>
    <p:sldId id="1319" r:id="rId721"/>
    <p:sldId id="1320" r:id="rId722"/>
    <p:sldId id="1321" r:id="rId723"/>
    <p:sldId id="1322" r:id="rId724"/>
    <p:sldId id="1323" r:id="rId725"/>
    <p:sldId id="1324" r:id="rId726"/>
    <p:sldId id="1325" r:id="rId727"/>
    <p:sldId id="1326" r:id="rId728"/>
    <p:sldId id="1327" r:id="rId729"/>
    <p:sldId id="1328" r:id="rId730"/>
    <p:sldId id="1329" r:id="rId731"/>
    <p:sldId id="1330" r:id="rId732"/>
    <p:sldId id="1331" r:id="rId733"/>
    <p:sldId id="1332" r:id="rId734"/>
    <p:sldId id="1333" r:id="rId735"/>
    <p:sldId id="1334" r:id="rId736"/>
    <p:sldId id="1335" r:id="rId737"/>
    <p:sldId id="1336" r:id="rId738"/>
    <p:sldId id="1337" r:id="rId739"/>
    <p:sldId id="1338" r:id="rId740"/>
    <p:sldId id="1339" r:id="rId741"/>
    <p:sldId id="1340" r:id="rId742"/>
    <p:sldId id="1341" r:id="rId743"/>
    <p:sldId id="1342" r:id="rId744"/>
    <p:sldId id="1343" r:id="rId745"/>
    <p:sldId id="1344" r:id="rId746"/>
    <p:sldId id="1345" r:id="rId747"/>
    <p:sldId id="1346" r:id="rId748"/>
    <p:sldId id="1347" r:id="rId749"/>
    <p:sldId id="1348" r:id="rId750"/>
    <p:sldId id="1349" r:id="rId751"/>
    <p:sldId id="1350" r:id="rId752"/>
    <p:sldId id="1351" r:id="rId753"/>
    <p:sldId id="1352" r:id="rId754"/>
    <p:sldId id="1353" r:id="rId755"/>
    <p:sldId id="1354" r:id="rId756"/>
    <p:sldId id="1355" r:id="rId757"/>
    <p:sldId id="1356" r:id="rId758"/>
    <p:sldId id="1357" r:id="rId759"/>
    <p:sldId id="1358" r:id="rId760"/>
    <p:sldId id="1359" r:id="rId761"/>
    <p:sldId id="1360" r:id="rId762"/>
    <p:sldId id="1361" r:id="rId763"/>
    <p:sldId id="1362" r:id="rId764"/>
    <p:sldId id="1363" r:id="rId765"/>
    <p:sldId id="1364" r:id="rId766"/>
    <p:sldId id="1365" r:id="rId767"/>
    <p:sldId id="1366" r:id="rId768"/>
    <p:sldId id="1367" r:id="rId769"/>
    <p:sldId id="1368" r:id="rId770"/>
    <p:sldId id="1369" r:id="rId771"/>
    <p:sldId id="1370" r:id="rId772"/>
    <p:sldId id="1371" r:id="rId773"/>
    <p:sldId id="1372" r:id="rId774"/>
    <p:sldId id="1373" r:id="rId775"/>
    <p:sldId id="1374" r:id="rId776"/>
    <p:sldId id="1375" r:id="rId777"/>
    <p:sldId id="1376" r:id="rId778"/>
    <p:sldId id="1377" r:id="rId779"/>
    <p:sldId id="1378" r:id="rId780"/>
    <p:sldId id="1379" r:id="rId781"/>
    <p:sldId id="1380" r:id="rId782"/>
    <p:sldId id="1381" r:id="rId783"/>
    <p:sldId id="1382" r:id="rId784"/>
    <p:sldId id="1383" r:id="rId785"/>
    <p:sldId id="1384" r:id="rId786"/>
    <p:sldId id="1385" r:id="rId787"/>
    <p:sldId id="1386" r:id="rId788"/>
    <p:sldId id="1387" r:id="rId789"/>
    <p:sldId id="1388" r:id="rId790"/>
    <p:sldId id="1389" r:id="rId791"/>
    <p:sldId id="1390" r:id="rId792"/>
    <p:sldId id="1391" r:id="rId793"/>
    <p:sldId id="1392" r:id="rId794"/>
    <p:sldId id="1393" r:id="rId795"/>
    <p:sldId id="1394" r:id="rId796"/>
    <p:sldId id="1395" r:id="rId797"/>
    <p:sldId id="1396" r:id="rId798"/>
    <p:sldId id="1397" r:id="rId799"/>
    <p:sldId id="1398" r:id="rId800"/>
    <p:sldId id="1399" r:id="rId801"/>
    <p:sldId id="1400" r:id="rId802"/>
    <p:sldId id="1401" r:id="rId803"/>
    <p:sldId id="1402" r:id="rId804"/>
    <p:sldId id="1403" r:id="rId805"/>
    <p:sldId id="1404" r:id="rId806"/>
    <p:sldId id="1405" r:id="rId807"/>
    <p:sldId id="1406" r:id="rId808"/>
    <p:sldId id="1407" r:id="rId809"/>
    <p:sldId id="1408" r:id="rId810"/>
    <p:sldId id="1409" r:id="rId811"/>
    <p:sldId id="1410" r:id="rId812"/>
    <p:sldId id="1411" r:id="rId813"/>
    <p:sldId id="1412" r:id="rId814"/>
    <p:sldId id="1413" r:id="rId815"/>
    <p:sldId id="1414" r:id="rId816"/>
    <p:sldId id="1415" r:id="rId817"/>
    <p:sldId id="1416" r:id="rId818"/>
    <p:sldId id="1417" r:id="rId819"/>
    <p:sldId id="1418" r:id="rId820"/>
    <p:sldId id="1419" r:id="rId821"/>
    <p:sldId id="1420" r:id="rId822"/>
    <p:sldId id="1421" r:id="rId823"/>
    <p:sldId id="1422" r:id="rId824"/>
    <p:sldId id="1423" r:id="rId825"/>
    <p:sldId id="1424" r:id="rId826"/>
    <p:sldId id="1425" r:id="rId827"/>
    <p:sldId id="1426" r:id="rId828"/>
    <p:sldId id="1427" r:id="rId829"/>
    <p:sldId id="1428" r:id="rId830"/>
    <p:sldId id="1429" r:id="rId831"/>
    <p:sldId id="1430" r:id="rId832"/>
    <p:sldId id="1431" r:id="rId833"/>
    <p:sldId id="1432" r:id="rId834"/>
    <p:sldId id="1433" r:id="rId835"/>
    <p:sldId id="1434" r:id="rId836"/>
    <p:sldId id="1435" r:id="rId837"/>
    <p:sldId id="1436" r:id="rId838"/>
    <p:sldId id="1437" r:id="rId839"/>
    <p:sldId id="1438" r:id="rId840"/>
    <p:sldId id="1439" r:id="rId841"/>
    <p:sldId id="1440" r:id="rId842"/>
    <p:sldId id="1441" r:id="rId843"/>
    <p:sldId id="1442" r:id="rId844"/>
    <p:sldId id="1443" r:id="rId845"/>
    <p:sldId id="1444" r:id="rId846"/>
    <p:sldId id="1445" r:id="rId847"/>
    <p:sldId id="1446" r:id="rId848"/>
    <p:sldId id="1447" r:id="rId849"/>
    <p:sldId id="1448" r:id="rId850"/>
    <p:sldId id="1449" r:id="rId851"/>
    <p:sldId id="1450" r:id="rId852"/>
    <p:sldId id="1451" r:id="rId853"/>
    <p:sldId id="1452" r:id="rId854"/>
    <p:sldId id="1453" r:id="rId855"/>
    <p:sldId id="1454" r:id="rId856"/>
    <p:sldId id="1455" r:id="rId857"/>
    <p:sldId id="1456" r:id="rId858"/>
    <p:sldId id="1457" r:id="rId859"/>
    <p:sldId id="1458" r:id="rId860"/>
    <p:sldId id="1459" r:id="rId861"/>
    <p:sldId id="1460" r:id="rId862"/>
    <p:sldId id="1461" r:id="rId863"/>
    <p:sldId id="1462" r:id="rId864"/>
    <p:sldId id="1463" r:id="rId865"/>
    <p:sldId id="1464" r:id="rId866"/>
    <p:sldId id="1465" r:id="rId867"/>
    <p:sldId id="1466" r:id="rId868"/>
    <p:sldId id="1467" r:id="rId869"/>
    <p:sldId id="1468" r:id="rId870"/>
    <p:sldId id="1469" r:id="rId871"/>
    <p:sldId id="1470" r:id="rId872"/>
    <p:sldId id="1471" r:id="rId873"/>
    <p:sldId id="1472" r:id="rId874"/>
    <p:sldId id="1473" r:id="rId875"/>
    <p:sldId id="1474" r:id="rId876"/>
    <p:sldId id="1475" r:id="rId877"/>
    <p:sldId id="1476" r:id="rId878"/>
    <p:sldId id="1477" r:id="rId879"/>
    <p:sldId id="1478" r:id="rId880"/>
    <p:sldId id="1479" r:id="rId881"/>
    <p:sldId id="1480" r:id="rId882"/>
    <p:sldId id="1481" r:id="rId883"/>
    <p:sldId id="1482" r:id="rId884"/>
    <p:sldId id="1483" r:id="rId885"/>
    <p:sldId id="1484" r:id="rId886"/>
    <p:sldId id="1485" r:id="rId887"/>
    <p:sldId id="1486" r:id="rId888"/>
    <p:sldId id="1487" r:id="rId889"/>
    <p:sldId id="1488" r:id="rId890"/>
    <p:sldId id="1489" r:id="rId891"/>
    <p:sldId id="1490" r:id="rId892"/>
    <p:sldId id="1491" r:id="rId893"/>
    <p:sldId id="1492" r:id="rId894"/>
    <p:sldId id="1493" r:id="rId895"/>
    <p:sldId id="1494" r:id="rId896"/>
    <p:sldId id="1495" r:id="rId897"/>
    <p:sldId id="1496" r:id="rId898"/>
    <p:sldId id="1497" r:id="rId899"/>
    <p:sldId id="1498" r:id="rId900"/>
    <p:sldId id="1499" r:id="rId901"/>
    <p:sldId id="1500" r:id="rId902"/>
    <p:sldId id="1501" r:id="rId903"/>
    <p:sldId id="1502" r:id="rId904"/>
    <p:sldId id="1503" r:id="rId905"/>
    <p:sldId id="1504" r:id="rId906"/>
    <p:sldId id="1505" r:id="rId907"/>
    <p:sldId id="1506" r:id="rId908"/>
    <p:sldId id="1507" r:id="rId909"/>
    <p:sldId id="1508" r:id="rId910"/>
    <p:sldId id="1509" r:id="rId911"/>
    <p:sldId id="1510" r:id="rId912"/>
    <p:sldId id="1511" r:id="rId913"/>
    <p:sldId id="1512" r:id="rId914"/>
    <p:sldId id="1513" r:id="rId915"/>
    <p:sldId id="1514" r:id="rId916"/>
    <p:sldId id="1515" r:id="rId917"/>
    <p:sldId id="1516" r:id="rId918"/>
    <p:sldId id="1517" r:id="rId919"/>
    <p:sldId id="1518" r:id="rId920"/>
    <p:sldId id="1519" r:id="rId921"/>
    <p:sldId id="1520" r:id="rId922"/>
    <p:sldId id="1521" r:id="rId923"/>
    <p:sldId id="1522" r:id="rId924"/>
    <p:sldId id="1523" r:id="rId925"/>
    <p:sldId id="1524" r:id="rId926"/>
    <p:sldId id="1525" r:id="rId927"/>
    <p:sldId id="1526" r:id="rId928"/>
    <p:sldId id="1527" r:id="rId929"/>
    <p:sldId id="1528" r:id="rId930"/>
    <p:sldId id="1529" r:id="rId931"/>
    <p:sldId id="1530" r:id="rId932"/>
    <p:sldId id="1531" r:id="rId933"/>
    <p:sldId id="1532" r:id="rId934"/>
    <p:sldId id="1533" r:id="rId935"/>
    <p:sldId id="1534" r:id="rId936"/>
    <p:sldId id="1535" r:id="rId937"/>
    <p:sldId id="1536" r:id="rId938"/>
    <p:sldId id="1537" r:id="rId939"/>
    <p:sldId id="1538" r:id="rId940"/>
    <p:sldId id="1539" r:id="rId941"/>
    <p:sldId id="1540" r:id="rId942"/>
    <p:sldId id="1541" r:id="rId943"/>
    <p:sldId id="1542" r:id="rId944"/>
    <p:sldId id="1543" r:id="rId945"/>
    <p:sldId id="1544" r:id="rId946"/>
    <p:sldId id="1545" r:id="rId947"/>
    <p:sldId id="1546" r:id="rId948"/>
    <p:sldId id="1547" r:id="rId949"/>
    <p:sldId id="1548" r:id="rId950"/>
    <p:sldId id="1549" r:id="rId951"/>
    <p:sldId id="1550" r:id="rId952"/>
    <p:sldId id="1551" r:id="rId953"/>
    <p:sldId id="1552" r:id="rId954"/>
    <p:sldId id="1553" r:id="rId955"/>
    <p:sldId id="1554" r:id="rId956"/>
    <p:sldId id="1555" r:id="rId957"/>
    <p:sldId id="1556" r:id="rId958"/>
    <p:sldId id="1557" r:id="rId959"/>
    <p:sldId id="1558" r:id="rId960"/>
    <p:sldId id="1559" r:id="rId961"/>
    <p:sldId id="1560" r:id="rId962"/>
    <p:sldId id="1561" r:id="rId963"/>
    <p:sldId id="1562" r:id="rId964"/>
    <p:sldId id="1563" r:id="rId965"/>
    <p:sldId id="1564" r:id="rId966"/>
    <p:sldId id="1565" r:id="rId967"/>
    <p:sldId id="1566" r:id="rId968"/>
    <p:sldId id="1567" r:id="rId969"/>
    <p:sldId id="1568" r:id="rId970"/>
    <p:sldId id="1569" r:id="rId971"/>
    <p:sldId id="1570" r:id="rId972"/>
    <p:sldId id="1571" r:id="rId973"/>
    <p:sldId id="1572" r:id="rId974"/>
    <p:sldId id="1573" r:id="rId975"/>
    <p:sldId id="1574" r:id="rId976"/>
    <p:sldId id="1575" r:id="rId977"/>
    <p:sldId id="1576" r:id="rId978"/>
    <p:sldId id="1577" r:id="rId979"/>
    <p:sldId id="1578" r:id="rId980"/>
    <p:sldId id="1579" r:id="rId981"/>
    <p:sldId id="1580" r:id="rId982"/>
    <p:sldId id="1581" r:id="rId983"/>
    <p:sldId id="1582" r:id="rId984"/>
    <p:sldId id="1583" r:id="rId985"/>
    <p:sldId id="1584" r:id="rId986"/>
    <p:sldId id="1585" r:id="rId987"/>
    <p:sldId id="1586" r:id="rId988"/>
    <p:sldId id="1587" r:id="rId989"/>
    <p:sldId id="1588" r:id="rId990"/>
    <p:sldId id="1589" r:id="rId991"/>
    <p:sldId id="1590" r:id="rId992"/>
    <p:sldId id="1591" r:id="rId993"/>
    <p:sldId id="1592" r:id="rId994"/>
    <p:sldId id="1593" r:id="rId995"/>
    <p:sldId id="1594" r:id="rId996"/>
    <p:sldId id="1595" r:id="rId997"/>
    <p:sldId id="1596" r:id="rId998"/>
    <p:sldId id="1597" r:id="rId999"/>
    <p:sldId id="1598" r:id="rId1000"/>
    <p:sldId id="1599" r:id="rId1001"/>
    <p:sldId id="1600" r:id="rId1002"/>
    <p:sldId id="1601" r:id="rId1003"/>
    <p:sldId id="1602" r:id="rId1004"/>
    <p:sldId id="1603" r:id="rId1005"/>
    <p:sldId id="1604" r:id="rId1006"/>
    <p:sldId id="1605" r:id="rId1007"/>
    <p:sldId id="1606" r:id="rId1008"/>
    <p:sldId id="1607" r:id="rId1009"/>
    <p:sldId id="1608" r:id="rId1010"/>
    <p:sldId id="1609" r:id="rId1011"/>
    <p:sldId id="1610" r:id="rId1012"/>
    <p:sldId id="1611" r:id="rId1013"/>
    <p:sldId id="1612" r:id="rId1014"/>
    <p:sldId id="1613" r:id="rId1015"/>
    <p:sldId id="1614" r:id="rId1016"/>
    <p:sldId id="1615" r:id="rId1017"/>
    <p:sldId id="1616" r:id="rId1018"/>
    <p:sldId id="1617" r:id="rId1019"/>
    <p:sldId id="1618" r:id="rId1020"/>
    <p:sldId id="1619" r:id="rId1021"/>
    <p:sldId id="1620" r:id="rId1022"/>
    <p:sldId id="1621" r:id="rId1023"/>
    <p:sldId id="1622" r:id="rId1024"/>
    <p:sldId id="1623" r:id="rId1025"/>
    <p:sldId id="1624" r:id="rId1026"/>
    <p:sldId id="1625" r:id="rId1027"/>
    <p:sldId id="1626" r:id="rId1028"/>
    <p:sldId id="1627" r:id="rId1029"/>
    <p:sldId id="1628" r:id="rId1030"/>
    <p:sldId id="1629" r:id="rId1031"/>
    <p:sldId id="1630" r:id="rId1032"/>
    <p:sldId id="1631" r:id="rId1033"/>
    <p:sldId id="1632" r:id="rId1034"/>
    <p:sldId id="1633" r:id="rId1035"/>
    <p:sldId id="1634" r:id="rId1036"/>
    <p:sldId id="1635" r:id="rId1037"/>
    <p:sldId id="1636" r:id="rId1038"/>
    <p:sldId id="1637" r:id="rId1039"/>
    <p:sldId id="1638" r:id="rId1040"/>
    <p:sldId id="1639" r:id="rId1041"/>
    <p:sldId id="1640" r:id="rId1042"/>
    <p:sldId id="1641" r:id="rId1043"/>
    <p:sldId id="1642" r:id="rId1044"/>
    <p:sldId id="1643" r:id="rId1045"/>
    <p:sldId id="1644" r:id="rId1046"/>
    <p:sldId id="1645" r:id="rId1047"/>
    <p:sldId id="1646" r:id="rId1048"/>
    <p:sldId id="1647" r:id="rId1049"/>
    <p:sldId id="1648" r:id="rId1050"/>
    <p:sldId id="1649" r:id="rId1051"/>
    <p:sldId id="1650" r:id="rId1052"/>
    <p:sldId id="1651" r:id="rId1053"/>
    <p:sldId id="1652" r:id="rId1054"/>
    <p:sldId id="1653" r:id="rId1055"/>
    <p:sldId id="1654" r:id="rId1056"/>
    <p:sldId id="1655" r:id="rId1057"/>
    <p:sldId id="1656" r:id="rId1058"/>
    <p:sldId id="1657" r:id="rId1059"/>
    <p:sldId id="1658" r:id="rId1060"/>
    <p:sldId id="1659" r:id="rId1061"/>
    <p:sldId id="1660" r:id="rId1062"/>
    <p:sldId id="1661" r:id="rId1063"/>
    <p:sldId id="1662" r:id="rId1064"/>
    <p:sldId id="1663" r:id="rId1065"/>
    <p:sldId id="1664" r:id="rId1066"/>
    <p:sldId id="1665" r:id="rId1067"/>
    <p:sldId id="1666" r:id="rId1068"/>
    <p:sldId id="1667" r:id="rId1069"/>
    <p:sldId id="1668" r:id="rId1070"/>
    <p:sldId id="1669" r:id="rId1071"/>
    <p:sldId id="1670" r:id="rId1072"/>
    <p:sldId id="1671" r:id="rId1073"/>
    <p:sldId id="1672" r:id="rId1074"/>
    <p:sldId id="1673" r:id="rId1075"/>
    <p:sldId id="1674" r:id="rId1076"/>
    <p:sldId id="1675" r:id="rId1077"/>
    <p:sldId id="1676" r:id="rId1078"/>
    <p:sldId id="1677" r:id="rId1079"/>
    <p:sldId id="1678" r:id="rId1080"/>
    <p:sldId id="1679" r:id="rId1081"/>
    <p:sldId id="1680" r:id="rId1082"/>
    <p:sldId id="1681" r:id="rId1083"/>
    <p:sldId id="1682" r:id="rId1084"/>
    <p:sldId id="1683" r:id="rId1085"/>
    <p:sldId id="1684" r:id="rId1086"/>
    <p:sldId id="1685" r:id="rId1087"/>
    <p:sldId id="1686" r:id="rId1088"/>
    <p:sldId id="1687" r:id="rId1089"/>
    <p:sldId id="1688" r:id="rId1090"/>
    <p:sldId id="1689" r:id="rId1091"/>
    <p:sldId id="1690" r:id="rId1092"/>
    <p:sldId id="1691" r:id="rId1093"/>
    <p:sldId id="1692" r:id="rId1094"/>
    <p:sldId id="1693" r:id="rId1095"/>
    <p:sldId id="1694" r:id="rId1096"/>
    <p:sldId id="1695" r:id="rId1097"/>
    <p:sldId id="1696" r:id="rId1098"/>
    <p:sldId id="1697" r:id="rId1099"/>
    <p:sldId id="1698" r:id="rId1100"/>
    <p:sldId id="1699" r:id="rId1101"/>
    <p:sldId id="1700" r:id="rId1102"/>
    <p:sldId id="1701" r:id="rId1103"/>
    <p:sldId id="1702" r:id="rId1104"/>
    <p:sldId id="1703" r:id="rId1105"/>
    <p:sldId id="1704" r:id="rId1106"/>
    <p:sldId id="1705" r:id="rId1107"/>
    <p:sldId id="1706" r:id="rId1108"/>
    <p:sldId id="1707" r:id="rId1109"/>
    <p:sldId id="1708" r:id="rId1110"/>
    <p:sldId id="1709" r:id="rId1111"/>
    <p:sldId id="1710" r:id="rId1112"/>
    <p:sldId id="1711" r:id="rId1113"/>
    <p:sldId id="1712" r:id="rId1114"/>
    <p:sldId id="1713" r:id="rId1115"/>
    <p:sldId id="1714" r:id="rId1116"/>
    <p:sldId id="1715" r:id="rId1117"/>
    <p:sldId id="1716" r:id="rId1118"/>
    <p:sldId id="1717" r:id="rId1119"/>
    <p:sldId id="1718" r:id="rId1120"/>
    <p:sldId id="1719" r:id="rId1121"/>
    <p:sldId id="1720" r:id="rId1122"/>
    <p:sldId id="1721" r:id="rId1123"/>
    <p:sldId id="1722" r:id="rId1124"/>
    <p:sldId id="1723" r:id="rId1125"/>
    <p:sldId id="1724" r:id="rId1126"/>
    <p:sldId id="1725" r:id="rId1127"/>
    <p:sldId id="1726" r:id="rId1128"/>
    <p:sldId id="1727" r:id="rId1129"/>
    <p:sldId id="1728" r:id="rId1130"/>
    <p:sldId id="1729" r:id="rId1131"/>
    <p:sldId id="1730" r:id="rId1132"/>
    <p:sldId id="1731" r:id="rId1133"/>
    <p:sldId id="1732" r:id="rId1134"/>
    <p:sldId id="1733" r:id="rId1135"/>
    <p:sldId id="1734" r:id="rId1136"/>
    <p:sldId id="1735" r:id="rId1137"/>
    <p:sldId id="1736" r:id="rId1138"/>
    <p:sldId id="1737" r:id="rId1139"/>
    <p:sldId id="1738" r:id="rId1140"/>
    <p:sldId id="1739" r:id="rId1141"/>
    <p:sldId id="1740" r:id="rId1142"/>
    <p:sldId id="1741" r:id="rId1143"/>
    <p:sldId id="1742" r:id="rId1144"/>
    <p:sldId id="1743" r:id="rId1145"/>
    <p:sldId id="1744" r:id="rId1146"/>
    <p:sldId id="1745" r:id="rId1147"/>
    <p:sldId id="1746" r:id="rId1148"/>
    <p:sldId id="1747" r:id="rId1149"/>
    <p:sldId id="1748" r:id="rId1150"/>
    <p:sldId id="1749" r:id="rId1151"/>
    <p:sldId id="1750" r:id="rId1152"/>
    <p:sldId id="1751" r:id="rId1153"/>
    <p:sldId id="1752" r:id="rId1154"/>
    <p:sldId id="1753" r:id="rId1155"/>
    <p:sldId id="1754" r:id="rId1156"/>
    <p:sldId id="1755" r:id="rId1157"/>
    <p:sldId id="1756" r:id="rId1158"/>
    <p:sldId id="1757" r:id="rId1159"/>
    <p:sldId id="1758" r:id="rId1160"/>
    <p:sldId id="1759" r:id="rId1161"/>
    <p:sldId id="1760" r:id="rId1162"/>
    <p:sldId id="1761" r:id="rId1163"/>
    <p:sldId id="1762" r:id="rId1164"/>
    <p:sldId id="1763" r:id="rId1165"/>
    <p:sldId id="1764" r:id="rId1166"/>
    <p:sldId id="1765" r:id="rId1167"/>
    <p:sldId id="1766" r:id="rId1168"/>
    <p:sldId id="1767" r:id="rId1169"/>
    <p:sldId id="1768" r:id="rId1170"/>
    <p:sldId id="1769" r:id="rId1171"/>
    <p:sldId id="1770" r:id="rId1172"/>
    <p:sldId id="1771" r:id="rId1173"/>
    <p:sldId id="1772" r:id="rId1174"/>
    <p:sldId id="1773" r:id="rId1175"/>
    <p:sldId id="1774" r:id="rId1176"/>
    <p:sldId id="1775" r:id="rId1177"/>
    <p:sldId id="1776" r:id="rId1178"/>
    <p:sldId id="1777" r:id="rId1179"/>
    <p:sldId id="1778" r:id="rId1180"/>
    <p:sldId id="1779" r:id="rId1181"/>
    <p:sldId id="1780" r:id="rId1182"/>
    <p:sldId id="1781" r:id="rId1183"/>
    <p:sldId id="1782" r:id="rId1184"/>
    <p:sldId id="1783" r:id="rId1185"/>
    <p:sldId id="1784" r:id="rId1186"/>
    <p:sldId id="1785" r:id="rId1187"/>
    <p:sldId id="1786" r:id="rId1188"/>
    <p:sldId id="1787" r:id="rId1189"/>
    <p:sldId id="1788" r:id="rId1190"/>
    <p:sldId id="1789" r:id="rId1191"/>
    <p:sldId id="1790" r:id="rId1192"/>
    <p:sldId id="1791" r:id="rId1193"/>
    <p:sldId id="1792" r:id="rId1194"/>
    <p:sldId id="1793" r:id="rId1195"/>
    <p:sldId id="1794" r:id="rId1196"/>
    <p:sldId id="1795" r:id="rId1197"/>
    <p:sldId id="1796" r:id="rId1198"/>
    <p:sldId id="1797" r:id="rId1199"/>
    <p:sldId id="1798" r:id="rId1200"/>
    <p:sldId id="1799" r:id="rId1201"/>
    <p:sldId id="1800" r:id="rId1202"/>
    <p:sldId id="1801" r:id="rId1203"/>
    <p:sldId id="1802" r:id="rId1204"/>
    <p:sldId id="1803" r:id="rId1205"/>
    <p:sldId id="1804" r:id="rId1206"/>
    <p:sldId id="1805" r:id="rId1207"/>
    <p:sldId id="1806" r:id="rId1208"/>
    <p:sldId id="1807" r:id="rId1209"/>
    <p:sldId id="1808" r:id="rId1210"/>
    <p:sldId id="1809" r:id="rId1211"/>
    <p:sldId id="1810" r:id="rId1212"/>
    <p:sldId id="1811" r:id="rId1213"/>
    <p:sldId id="1812" r:id="rId1214"/>
    <p:sldId id="1813" r:id="rId1215"/>
    <p:sldId id="1814" r:id="rId1216"/>
    <p:sldId id="1815" r:id="rId1217"/>
    <p:sldId id="1816" r:id="rId1218"/>
    <p:sldId id="1817" r:id="rId1219"/>
    <p:sldId id="1818" r:id="rId1220"/>
    <p:sldId id="1819" r:id="rId1221"/>
    <p:sldId id="1820" r:id="rId1222"/>
    <p:sldId id="1821" r:id="rId1223"/>
    <p:sldId id="1822" r:id="rId1224"/>
    <p:sldId id="1823" r:id="rId1225"/>
    <p:sldId id="1824" r:id="rId1226"/>
    <p:sldId id="1825" r:id="rId1227"/>
    <p:sldId id="1826" r:id="rId1228"/>
    <p:sldId id="1827" r:id="rId1229"/>
    <p:sldId id="1828" r:id="rId1230"/>
    <p:sldId id="1829" r:id="rId1231"/>
    <p:sldId id="1830" r:id="rId1232"/>
    <p:sldId id="1831" r:id="rId1233"/>
    <p:sldId id="1832" r:id="rId1234"/>
    <p:sldId id="1833" r:id="rId1235"/>
    <p:sldId id="1834" r:id="rId1236"/>
    <p:sldId id="1835" r:id="rId1237"/>
    <p:sldId id="1836" r:id="rId1238"/>
    <p:sldId id="1837" r:id="rId1239"/>
    <p:sldId id="1838" r:id="rId1240"/>
    <p:sldId id="1839" r:id="rId1241"/>
    <p:sldId id="1840" r:id="rId1242"/>
    <p:sldId id="1841" r:id="rId1243"/>
    <p:sldId id="1842" r:id="rId1244"/>
    <p:sldId id="1843" r:id="rId1245"/>
    <p:sldId id="1844" r:id="rId1246"/>
    <p:sldId id="1845" r:id="rId1247"/>
    <p:sldId id="1846" r:id="rId1248"/>
    <p:sldId id="1847" r:id="rId1249"/>
    <p:sldId id="1848" r:id="rId1250"/>
    <p:sldId id="1849" r:id="rId1251"/>
    <p:sldId id="1850" r:id="rId1252"/>
    <p:sldId id="1851" r:id="rId1253"/>
    <p:sldId id="1852" r:id="rId1254"/>
    <p:sldId id="1853" r:id="rId1255"/>
    <p:sldId id="1854" r:id="rId1256"/>
    <p:sldId id="1855" r:id="rId1257"/>
    <p:sldId id="1856" r:id="rId1258"/>
    <p:sldId id="1857" r:id="rId1259"/>
    <p:sldId id="1858" r:id="rId1260"/>
    <p:sldId id="1859" r:id="rId1261"/>
    <p:sldId id="1860" r:id="rId1262"/>
    <p:sldId id="1861" r:id="rId1263"/>
    <p:sldId id="1862" r:id="rId1264"/>
    <p:sldId id="1863" r:id="rId1265"/>
    <p:sldId id="1864" r:id="rId1266"/>
    <p:sldId id="1865" r:id="rId1267"/>
    <p:sldId id="1866" r:id="rId1268"/>
    <p:sldId id="1867" r:id="rId1269"/>
    <p:sldId id="1868" r:id="rId1270"/>
    <p:sldId id="1869" r:id="rId1271"/>
    <p:sldId id="1870" r:id="rId1272"/>
    <p:sldId id="1871" r:id="rId1273"/>
    <p:sldId id="1872" r:id="rId1274"/>
    <p:sldId id="1873" r:id="rId1275"/>
    <p:sldId id="1874" r:id="rId1276"/>
    <p:sldId id="1875" r:id="rId1277"/>
    <p:sldId id="1876" r:id="rId1278"/>
    <p:sldId id="1877" r:id="rId1279"/>
    <p:sldId id="1878" r:id="rId1280"/>
    <p:sldId id="1879" r:id="rId1281"/>
    <p:sldId id="1880" r:id="rId1282"/>
    <p:sldId id="1881" r:id="rId1283"/>
    <p:sldId id="1882" r:id="rId1284"/>
    <p:sldId id="1883" r:id="rId1285"/>
    <p:sldId id="1884" r:id="rId1286"/>
    <p:sldId id="1885" r:id="rId1287"/>
    <p:sldId id="1886" r:id="rId1288"/>
    <p:sldId id="1887" r:id="rId1289"/>
    <p:sldId id="1888" r:id="rId1290"/>
    <p:sldId id="1889" r:id="rId1291"/>
    <p:sldId id="1890" r:id="rId1292"/>
    <p:sldId id="1891" r:id="rId1293"/>
    <p:sldId id="1892" r:id="rId1294"/>
    <p:sldId id="1893" r:id="rId1295"/>
    <p:sldId id="1894" r:id="rId1296"/>
    <p:sldId id="1895" r:id="rId1297"/>
    <p:sldId id="1896" r:id="rId1298"/>
    <p:sldId id="1897" r:id="rId1299"/>
    <p:sldId id="1898" r:id="rId1300"/>
    <p:sldId id="1899" r:id="rId1301"/>
    <p:sldId id="1900" r:id="rId1302"/>
    <p:sldId id="1901" r:id="rId1303"/>
    <p:sldId id="1902" r:id="rId1304"/>
    <p:sldId id="1903" r:id="rId1305"/>
    <p:sldId id="1904" r:id="rId1306"/>
    <p:sldId id="1905" r:id="rId1307"/>
    <p:sldId id="1906" r:id="rId1308"/>
    <p:sldId id="1907" r:id="rId1309"/>
    <p:sldId id="1908" r:id="rId1310"/>
    <p:sldId id="1909" r:id="rId1311"/>
    <p:sldId id="1910" r:id="rId1312"/>
    <p:sldId id="1911" r:id="rId1313"/>
    <p:sldId id="1912" r:id="rId1314"/>
    <p:sldId id="1913" r:id="rId1315"/>
    <p:sldId id="1914" r:id="rId1316"/>
    <p:sldId id="1915" r:id="rId1317"/>
    <p:sldId id="1916" r:id="rId1318"/>
    <p:sldId id="1917" r:id="rId1319"/>
    <p:sldId id="1918" r:id="rId1320"/>
    <p:sldId id="1919" r:id="rId1321"/>
    <p:sldId id="1920" r:id="rId1322"/>
    <p:sldId id="1921" r:id="rId1323"/>
    <p:sldId id="1922" r:id="rId1324"/>
    <p:sldId id="1923" r:id="rId1325"/>
    <p:sldId id="1924" r:id="rId1326"/>
    <p:sldId id="1925" r:id="rId1327"/>
    <p:sldId id="1926" r:id="rId1328"/>
    <p:sldId id="1927" r:id="rId1329"/>
    <p:sldId id="1088" r:id="rId1330"/>
    <p:sldId id="1089" r:id="rId1331"/>
    <p:sldId id="1090" r:id="rId1332"/>
    <p:sldId id="1091" r:id="rId1333"/>
    <p:sldId id="1092" r:id="rId1334"/>
    <p:sldId id="1093" r:id="rId1335"/>
    <p:sldId id="1094" r:id="rId1336"/>
    <p:sldId id="1095" r:id="rId1337"/>
    <p:sldId id="1096" r:id="rId1338"/>
    <p:sldId id="1097" r:id="rId1339"/>
    <p:sldId id="1098" r:id="rId1340"/>
    <p:sldId id="1099" r:id="rId1341"/>
    <p:sldId id="1100" r:id="rId1342"/>
    <p:sldId id="1101" r:id="rId1343"/>
    <p:sldId id="1102" r:id="rId1344"/>
    <p:sldId id="1103" r:id="rId1345"/>
    <p:sldId id="1104" r:id="rId1346"/>
    <p:sldId id="1105" r:id="rId1347"/>
    <p:sldId id="1106" r:id="rId1348"/>
    <p:sldId id="1107" r:id="rId1349"/>
    <p:sldId id="1108" r:id="rId1350"/>
    <p:sldId id="1109" r:id="rId1351"/>
    <p:sldId id="1110" r:id="rId1352"/>
    <p:sldId id="1111" r:id="rId1353"/>
    <p:sldId id="1112" r:id="rId1354"/>
    <p:sldId id="1113" r:id="rId1355"/>
    <p:sldId id="1114" r:id="rId1356"/>
    <p:sldId id="1115" r:id="rId1357"/>
    <p:sldId id="1116" r:id="rId1358"/>
    <p:sldId id="1117" r:id="rId1359"/>
    <p:sldId id="1118" r:id="rId1360"/>
    <p:sldId id="1119" r:id="rId1361"/>
    <p:sldId id="1120" r:id="rId1362"/>
    <p:sldId id="1121" r:id="rId1363"/>
    <p:sldId id="1122" r:id="rId1364"/>
    <p:sldId id="1123" r:id="rId1365"/>
    <p:sldId id="1124" r:id="rId1366"/>
    <p:sldId id="1125" r:id="rId1367"/>
    <p:sldId id="1126" r:id="rId1368"/>
    <p:sldId id="1127" r:id="rId1369"/>
    <p:sldId id="1128" r:id="rId1370"/>
    <p:sldId id="1129" r:id="rId1371"/>
    <p:sldId id="1130" r:id="rId1372"/>
    <p:sldId id="1131" r:id="rId1373"/>
    <p:sldId id="1132" r:id="rId1374"/>
    <p:sldId id="1133" r:id="rId1375"/>
    <p:sldId id="1134" r:id="rId1376"/>
    <p:sldId id="1135" r:id="rId1377"/>
    <p:sldId id="1136" r:id="rId1378"/>
    <p:sldId id="1137" r:id="rId1379"/>
    <p:sldId id="1138" r:id="rId1380"/>
    <p:sldId id="1139" r:id="rId1381"/>
    <p:sldId id="1140" r:id="rId1382"/>
    <p:sldId id="1141" r:id="rId1383"/>
    <p:sldId id="1142" r:id="rId1384"/>
    <p:sldId id="1143" r:id="rId1385"/>
    <p:sldId id="1144" r:id="rId1386"/>
    <p:sldId id="1145" r:id="rId1387"/>
    <p:sldId id="1146" r:id="rId1388"/>
    <p:sldId id="1147" r:id="rId1389"/>
    <p:sldId id="1148" r:id="rId1390"/>
    <p:sldId id="1149" r:id="rId1391"/>
    <p:sldId id="1150" r:id="rId1392"/>
    <p:sldId id="1151" r:id="rId1393"/>
    <p:sldId id="1152" r:id="rId1394"/>
    <p:sldId id="1153" r:id="rId1395"/>
    <p:sldId id="1154" r:id="rId1396"/>
    <p:sldId id="1155" r:id="rId1397"/>
    <p:sldId id="1156" r:id="rId1398"/>
    <p:sldId id="1157" r:id="rId1399"/>
    <p:sldId id="1158" r:id="rId1400"/>
    <p:sldId id="1159" r:id="rId1401"/>
    <p:sldId id="1160" r:id="rId1402"/>
    <p:sldId id="1161" r:id="rId1403"/>
    <p:sldId id="1162" r:id="rId1404"/>
    <p:sldId id="1163" r:id="rId1405"/>
    <p:sldId id="1164" r:id="rId1406"/>
    <p:sldId id="1165" r:id="rId1407"/>
    <p:sldId id="1166" r:id="rId1408"/>
    <p:sldId id="1167" r:id="rId1409"/>
    <p:sldId id="1168" r:id="rId1410"/>
    <p:sldId id="1169" r:id="rId1411"/>
    <p:sldId id="1170" r:id="rId1412"/>
    <p:sldId id="1171" r:id="rId1413"/>
    <p:sldId id="1172" r:id="rId1414"/>
    <p:sldId id="1173" r:id="rId1415"/>
    <p:sldId id="1174" r:id="rId1416"/>
    <p:sldId id="1175" r:id="rId1417"/>
    <p:sldId id="1176" r:id="rId1418"/>
    <p:sldId id="1177" r:id="rId1419"/>
    <p:sldId id="1178" r:id="rId1420"/>
    <p:sldId id="1179" r:id="rId1421"/>
    <p:sldId id="1180" r:id="rId1422"/>
    <p:sldId id="1181" r:id="rId1423"/>
    <p:sldId id="1182" r:id="rId1424"/>
    <p:sldId id="1183" r:id="rId1425"/>
    <p:sldId id="1184" r:id="rId1426"/>
    <p:sldId id="1185" r:id="rId1427"/>
    <p:sldId id="1186" r:id="rId1428"/>
    <p:sldId id="1187" r:id="rId1429"/>
    <p:sldId id="1188" r:id="rId1430"/>
    <p:sldId id="1189" r:id="rId1431"/>
    <p:sldId id="1190" r:id="rId1432"/>
    <p:sldId id="1191" r:id="rId1433"/>
    <p:sldId id="1192" r:id="rId1434"/>
    <p:sldId id="1193" r:id="rId1435"/>
    <p:sldId id="1194" r:id="rId1436"/>
    <p:sldId id="1195" r:id="rId1437"/>
    <p:sldId id="1196" r:id="rId1438"/>
    <p:sldId id="1197" r:id="rId1439"/>
    <p:sldId id="1198" r:id="rId1440"/>
    <p:sldId id="1199" r:id="rId1441"/>
    <p:sldId id="1200" r:id="rId1442"/>
    <p:sldId id="1201" r:id="rId1443"/>
    <p:sldId id="1202" r:id="rId1444"/>
    <p:sldId id="1203" r:id="rId1445"/>
    <p:sldId id="1204" r:id="rId1446"/>
    <p:sldId id="1205" r:id="rId1447"/>
    <p:sldId id="1206" r:id="rId1448"/>
    <p:sldId id="1207" r:id="rId1449"/>
    <p:sldId id="1208" r:id="rId1450"/>
    <p:sldId id="1209" r:id="rId1451"/>
    <p:sldId id="1210" r:id="rId1452"/>
    <p:sldId id="1211" r:id="rId1453"/>
    <p:sldId id="1212" r:id="rId1454"/>
    <p:sldId id="1213" r:id="rId1455"/>
    <p:sldId id="1214" r:id="rId1456"/>
    <p:sldId id="1215" r:id="rId1457"/>
    <p:sldId id="1216" r:id="rId1458"/>
    <p:sldId id="1217" r:id="rId1459"/>
    <p:sldId id="1218" r:id="rId1460"/>
    <p:sldId id="1219" r:id="rId1461"/>
    <p:sldId id="1220" r:id="rId1462"/>
    <p:sldId id="1221" r:id="rId1463"/>
    <p:sldId id="1222" r:id="rId1464"/>
    <p:sldId id="1223" r:id="rId1465"/>
    <p:sldId id="1224" r:id="rId1466"/>
    <p:sldId id="1225" r:id="rId1467"/>
    <p:sldId id="1226" r:id="rId1468"/>
    <p:sldId id="1227" r:id="rId1469"/>
    <p:sldId id="1228" r:id="rId1470"/>
    <p:sldId id="1229" r:id="rId1471"/>
    <p:sldId id="1230" r:id="rId1472"/>
    <p:sldId id="1231" r:id="rId1473"/>
    <p:sldId id="1232" r:id="rId1474"/>
    <p:sldId id="1233" r:id="rId1475"/>
    <p:sldId id="1234" r:id="rId1476"/>
    <p:sldId id="1235" r:id="rId1477"/>
    <p:sldId id="1236" r:id="rId1478"/>
    <p:sldId id="1237" r:id="rId1479"/>
    <p:sldId id="1238" r:id="rId1480"/>
    <p:sldId id="1239" r:id="rId1481"/>
    <p:sldId id="1240" r:id="rId1482"/>
    <p:sldId id="1241" r:id="rId1483"/>
    <p:sldId id="1242" r:id="rId1484"/>
    <p:sldId id="1243" r:id="rId1485"/>
    <p:sldId id="1244" r:id="rId1486"/>
    <p:sldId id="1245" r:id="rId1487"/>
    <p:sldId id="1246" r:id="rId1488"/>
    <p:sldId id="1247" r:id="rId1489"/>
    <p:sldId id="1248" r:id="rId1490"/>
    <p:sldId id="1249" r:id="rId1491"/>
    <p:sldId id="1250" r:id="rId1492"/>
    <p:sldId id="1251" r:id="rId1493"/>
    <p:sldId id="1252" r:id="rId1494"/>
    <p:sldId id="1253" r:id="rId1495"/>
    <p:sldId id="1254" r:id="rId1496"/>
    <p:sldId id="1255" r:id="rId1497"/>
    <p:sldId id="1256" r:id="rId1498"/>
    <p:sldId id="1257" r:id="rId1499"/>
    <p:sldId id="1258" r:id="rId1500"/>
    <p:sldId id="1259" r:id="rId1501"/>
    <p:sldId id="1260" r:id="rId1502"/>
    <p:sldId id="1261" r:id="rId1503"/>
    <p:sldId id="1262" r:id="rId1504"/>
    <p:sldId id="1263" r:id="rId1505"/>
    <p:sldId id="1264" r:id="rId1506"/>
    <p:sldId id="1265" r:id="rId1507"/>
    <p:sldId id="1266" r:id="rId1508"/>
    <p:sldId id="1267" r:id="rId1509"/>
    <p:sldId id="1268" r:id="rId1510"/>
    <p:sldId id="1269" r:id="rId1511"/>
    <p:sldId id="1270" r:id="rId1512"/>
    <p:sldId id="1271" r:id="rId1513"/>
    <p:sldId id="1272" r:id="rId1514"/>
    <p:sldId id="1273" r:id="rId1515"/>
    <p:sldId id="1274" r:id="rId1516"/>
    <p:sldId id="1275" r:id="rId1517"/>
    <p:sldId id="1276" r:id="rId1518"/>
    <p:sldId id="1277" r:id="rId1519"/>
    <p:sldId id="1278" r:id="rId1520"/>
    <p:sldId id="1279" r:id="rId1521"/>
    <p:sldId id="1280" r:id="rId1522"/>
    <p:sldId id="1281" r:id="rId1523"/>
    <p:sldId id="1282" r:id="rId1524"/>
    <p:sldId id="1283" r:id="rId1525"/>
    <p:sldId id="1284" r:id="rId1526"/>
    <p:sldId id="1285" r:id="rId1527"/>
    <p:sldId id="1286" r:id="rId1528"/>
    <p:sldId id="1287" r:id="rId1529"/>
    <p:sldId id="1288" r:id="rId1530"/>
    <p:sldId id="1289" r:id="rId1531"/>
    <p:sldId id="1290" r:id="rId1532"/>
    <p:sldId id="1291" r:id="rId1533"/>
    <p:sldId id="1292" r:id="rId1534"/>
    <p:sldId id="1293" r:id="rId1535"/>
    <p:sldId id="1294" r:id="rId1536"/>
    <p:sldId id="1295" r:id="rId1537"/>
    <p:sldId id="1296" r:id="rId1538"/>
    <p:sldId id="1297" r:id="rId1539"/>
    <p:sldId id="878" r:id="rId1540"/>
    <p:sldId id="879" r:id="rId1541"/>
    <p:sldId id="880" r:id="rId1542"/>
    <p:sldId id="881" r:id="rId1543"/>
    <p:sldId id="882" r:id="rId1544"/>
    <p:sldId id="883" r:id="rId1545"/>
    <p:sldId id="884" r:id="rId1546"/>
    <p:sldId id="885" r:id="rId1547"/>
    <p:sldId id="886" r:id="rId1548"/>
    <p:sldId id="887" r:id="rId1549"/>
    <p:sldId id="888" r:id="rId1550"/>
    <p:sldId id="889" r:id="rId1551"/>
    <p:sldId id="890" r:id="rId1552"/>
    <p:sldId id="891" r:id="rId1553"/>
    <p:sldId id="892" r:id="rId1554"/>
    <p:sldId id="893" r:id="rId1555"/>
    <p:sldId id="894" r:id="rId1556"/>
    <p:sldId id="895" r:id="rId1557"/>
    <p:sldId id="896" r:id="rId1558"/>
    <p:sldId id="897" r:id="rId1559"/>
    <p:sldId id="898" r:id="rId1560"/>
    <p:sldId id="899" r:id="rId1561"/>
    <p:sldId id="900" r:id="rId1562"/>
    <p:sldId id="901" r:id="rId1563"/>
    <p:sldId id="902" r:id="rId1564"/>
    <p:sldId id="903" r:id="rId1565"/>
    <p:sldId id="904" r:id="rId1566"/>
    <p:sldId id="905" r:id="rId1567"/>
    <p:sldId id="906" r:id="rId1568"/>
    <p:sldId id="907" r:id="rId1569"/>
    <p:sldId id="908" r:id="rId1570"/>
    <p:sldId id="909" r:id="rId1571"/>
    <p:sldId id="910" r:id="rId1572"/>
    <p:sldId id="911" r:id="rId1573"/>
    <p:sldId id="912" r:id="rId1574"/>
    <p:sldId id="913" r:id="rId1575"/>
    <p:sldId id="914" r:id="rId1576"/>
    <p:sldId id="915" r:id="rId1577"/>
    <p:sldId id="916" r:id="rId1578"/>
    <p:sldId id="917" r:id="rId1579"/>
    <p:sldId id="918" r:id="rId1580"/>
    <p:sldId id="919" r:id="rId1581"/>
    <p:sldId id="920" r:id="rId1582"/>
    <p:sldId id="921" r:id="rId1583"/>
    <p:sldId id="922" r:id="rId1584"/>
    <p:sldId id="923" r:id="rId1585"/>
    <p:sldId id="924" r:id="rId1586"/>
    <p:sldId id="925" r:id="rId1587"/>
    <p:sldId id="926" r:id="rId1588"/>
    <p:sldId id="927" r:id="rId1589"/>
    <p:sldId id="928" r:id="rId1590"/>
    <p:sldId id="929" r:id="rId1591"/>
    <p:sldId id="930" r:id="rId1592"/>
    <p:sldId id="931" r:id="rId1593"/>
    <p:sldId id="932" r:id="rId1594"/>
    <p:sldId id="933" r:id="rId1595"/>
    <p:sldId id="934" r:id="rId1596"/>
    <p:sldId id="935" r:id="rId1597"/>
    <p:sldId id="936" r:id="rId1598"/>
    <p:sldId id="937" r:id="rId1599"/>
    <p:sldId id="938" r:id="rId1600"/>
    <p:sldId id="939" r:id="rId1601"/>
    <p:sldId id="940" r:id="rId1602"/>
    <p:sldId id="941" r:id="rId1603"/>
    <p:sldId id="942" r:id="rId1604"/>
    <p:sldId id="943" r:id="rId1605"/>
    <p:sldId id="944" r:id="rId1606"/>
    <p:sldId id="945" r:id="rId1607"/>
    <p:sldId id="946" r:id="rId1608"/>
    <p:sldId id="947" r:id="rId1609"/>
    <p:sldId id="948" r:id="rId1610"/>
    <p:sldId id="949" r:id="rId1611"/>
    <p:sldId id="950" r:id="rId1612"/>
    <p:sldId id="951" r:id="rId1613"/>
    <p:sldId id="952" r:id="rId1614"/>
    <p:sldId id="953" r:id="rId1615"/>
    <p:sldId id="954" r:id="rId1616"/>
    <p:sldId id="955" r:id="rId1617"/>
    <p:sldId id="956" r:id="rId1618"/>
    <p:sldId id="957" r:id="rId1619"/>
    <p:sldId id="958" r:id="rId1620"/>
    <p:sldId id="959" r:id="rId1621"/>
    <p:sldId id="960" r:id="rId1622"/>
    <p:sldId id="961" r:id="rId1623"/>
    <p:sldId id="962" r:id="rId1624"/>
    <p:sldId id="963" r:id="rId1625"/>
    <p:sldId id="964" r:id="rId1626"/>
    <p:sldId id="965" r:id="rId1627"/>
    <p:sldId id="966" r:id="rId1628"/>
    <p:sldId id="967" r:id="rId1629"/>
    <p:sldId id="968" r:id="rId1630"/>
    <p:sldId id="969" r:id="rId1631"/>
    <p:sldId id="970" r:id="rId1632"/>
    <p:sldId id="971" r:id="rId1633"/>
    <p:sldId id="972" r:id="rId1634"/>
    <p:sldId id="973" r:id="rId1635"/>
    <p:sldId id="974" r:id="rId1636"/>
    <p:sldId id="975" r:id="rId1637"/>
    <p:sldId id="976" r:id="rId1638"/>
    <p:sldId id="977" r:id="rId1639"/>
    <p:sldId id="978" r:id="rId1640"/>
    <p:sldId id="979" r:id="rId1641"/>
    <p:sldId id="980" r:id="rId1642"/>
    <p:sldId id="981" r:id="rId1643"/>
    <p:sldId id="982" r:id="rId1644"/>
    <p:sldId id="983" r:id="rId1645"/>
    <p:sldId id="984" r:id="rId1646"/>
    <p:sldId id="985" r:id="rId1647"/>
    <p:sldId id="986" r:id="rId1648"/>
    <p:sldId id="987" r:id="rId1649"/>
    <p:sldId id="988" r:id="rId1650"/>
    <p:sldId id="989" r:id="rId1651"/>
    <p:sldId id="990" r:id="rId1652"/>
    <p:sldId id="991" r:id="rId1653"/>
    <p:sldId id="992" r:id="rId1654"/>
    <p:sldId id="993" r:id="rId1655"/>
    <p:sldId id="994" r:id="rId1656"/>
    <p:sldId id="995" r:id="rId1657"/>
    <p:sldId id="996" r:id="rId1658"/>
    <p:sldId id="997" r:id="rId1659"/>
    <p:sldId id="998" r:id="rId1660"/>
    <p:sldId id="999" r:id="rId1661"/>
    <p:sldId id="1000" r:id="rId1662"/>
    <p:sldId id="1001" r:id="rId1663"/>
    <p:sldId id="1002" r:id="rId1664"/>
    <p:sldId id="1003" r:id="rId1665"/>
    <p:sldId id="1004" r:id="rId1666"/>
    <p:sldId id="1005" r:id="rId1667"/>
    <p:sldId id="1006" r:id="rId1668"/>
    <p:sldId id="1007" r:id="rId1669"/>
    <p:sldId id="1008" r:id="rId1670"/>
    <p:sldId id="1009" r:id="rId1671"/>
    <p:sldId id="1010" r:id="rId1672"/>
    <p:sldId id="1011" r:id="rId1673"/>
    <p:sldId id="1012" r:id="rId1674"/>
    <p:sldId id="1013" r:id="rId1675"/>
    <p:sldId id="1014" r:id="rId1676"/>
    <p:sldId id="1015" r:id="rId1677"/>
    <p:sldId id="1016" r:id="rId1678"/>
    <p:sldId id="1017" r:id="rId1679"/>
    <p:sldId id="1018" r:id="rId1680"/>
    <p:sldId id="1019" r:id="rId1681"/>
    <p:sldId id="1020" r:id="rId1682"/>
    <p:sldId id="1021" r:id="rId1683"/>
    <p:sldId id="1022" r:id="rId1684"/>
    <p:sldId id="1023" r:id="rId1685"/>
    <p:sldId id="1024" r:id="rId1686"/>
    <p:sldId id="1025" r:id="rId1687"/>
    <p:sldId id="1026" r:id="rId1688"/>
    <p:sldId id="1027" r:id="rId1689"/>
    <p:sldId id="1028" r:id="rId1690"/>
    <p:sldId id="1029" r:id="rId1691"/>
    <p:sldId id="1030" r:id="rId1692"/>
    <p:sldId id="1031" r:id="rId1693"/>
    <p:sldId id="1032" r:id="rId1694"/>
    <p:sldId id="1033" r:id="rId1695"/>
    <p:sldId id="1034" r:id="rId1696"/>
    <p:sldId id="1035" r:id="rId1697"/>
    <p:sldId id="1036" r:id="rId1698"/>
    <p:sldId id="1037" r:id="rId1699"/>
    <p:sldId id="1038" r:id="rId1700"/>
    <p:sldId id="1039" r:id="rId1701"/>
    <p:sldId id="1040" r:id="rId1702"/>
    <p:sldId id="1041" r:id="rId1703"/>
    <p:sldId id="1042" r:id="rId1704"/>
    <p:sldId id="1043" r:id="rId1705"/>
    <p:sldId id="1044" r:id="rId1706"/>
    <p:sldId id="1045" r:id="rId1707"/>
    <p:sldId id="1046" r:id="rId1708"/>
    <p:sldId id="1047" r:id="rId1709"/>
    <p:sldId id="1048" r:id="rId1710"/>
    <p:sldId id="1049" r:id="rId1711"/>
    <p:sldId id="1050" r:id="rId1712"/>
    <p:sldId id="1051" r:id="rId1713"/>
    <p:sldId id="1052" r:id="rId1714"/>
    <p:sldId id="1053" r:id="rId1715"/>
    <p:sldId id="1054" r:id="rId1716"/>
    <p:sldId id="1055" r:id="rId1717"/>
    <p:sldId id="1056" r:id="rId1718"/>
    <p:sldId id="1057" r:id="rId1719"/>
    <p:sldId id="1058" r:id="rId1720"/>
    <p:sldId id="1059" r:id="rId1721"/>
    <p:sldId id="1060" r:id="rId1722"/>
    <p:sldId id="1061" r:id="rId1723"/>
    <p:sldId id="1062" r:id="rId1724"/>
    <p:sldId id="1063" r:id="rId1725"/>
    <p:sldId id="1064" r:id="rId1726"/>
    <p:sldId id="1065" r:id="rId1727"/>
    <p:sldId id="1066" r:id="rId1728"/>
    <p:sldId id="1067" r:id="rId1729"/>
    <p:sldId id="1068" r:id="rId1730"/>
    <p:sldId id="1069" r:id="rId1731"/>
    <p:sldId id="1070" r:id="rId1732"/>
    <p:sldId id="1071" r:id="rId1733"/>
    <p:sldId id="1072" r:id="rId1734"/>
    <p:sldId id="1073" r:id="rId1735"/>
    <p:sldId id="1074" r:id="rId1736"/>
    <p:sldId id="1075" r:id="rId1737"/>
    <p:sldId id="1076" r:id="rId1738"/>
    <p:sldId id="1077" r:id="rId1739"/>
    <p:sldId id="1078" r:id="rId1740"/>
    <p:sldId id="1079" r:id="rId1741"/>
    <p:sldId id="1080" r:id="rId1742"/>
    <p:sldId id="1081" r:id="rId1743"/>
    <p:sldId id="1082" r:id="rId1744"/>
    <p:sldId id="1083" r:id="rId1745"/>
    <p:sldId id="1084" r:id="rId1746"/>
    <p:sldId id="1085" r:id="rId1747"/>
    <p:sldId id="1086" r:id="rId1748"/>
    <p:sldId id="1087" r:id="rId1749"/>
    <p:sldId id="736" r:id="rId1750"/>
    <p:sldId id="737" r:id="rId1751"/>
    <p:sldId id="843" r:id="rId1752"/>
    <p:sldId id="844" r:id="rId1753"/>
    <p:sldId id="845" r:id="rId1754"/>
    <p:sldId id="846" r:id="rId1755"/>
    <p:sldId id="847" r:id="rId1756"/>
    <p:sldId id="848" r:id="rId1757"/>
    <p:sldId id="849" r:id="rId1758"/>
    <p:sldId id="850" r:id="rId1759"/>
    <p:sldId id="851" r:id="rId1760"/>
    <p:sldId id="852" r:id="rId1761"/>
    <p:sldId id="853" r:id="rId1762"/>
    <p:sldId id="854" r:id="rId1763"/>
    <p:sldId id="855" r:id="rId1764"/>
    <p:sldId id="856" r:id="rId1765"/>
    <p:sldId id="857" r:id="rId1766"/>
    <p:sldId id="858" r:id="rId1767"/>
    <p:sldId id="859" r:id="rId1768"/>
    <p:sldId id="860" r:id="rId1769"/>
    <p:sldId id="861" r:id="rId1770"/>
    <p:sldId id="862" r:id="rId1771"/>
    <p:sldId id="863" r:id="rId1772"/>
    <p:sldId id="864" r:id="rId1773"/>
    <p:sldId id="865" r:id="rId1774"/>
    <p:sldId id="866" r:id="rId1775"/>
    <p:sldId id="867" r:id="rId1776"/>
    <p:sldId id="868" r:id="rId1777"/>
    <p:sldId id="869" r:id="rId1778"/>
    <p:sldId id="870" r:id="rId1779"/>
    <p:sldId id="871" r:id="rId1780"/>
    <p:sldId id="872" r:id="rId1781"/>
    <p:sldId id="873" r:id="rId1782"/>
    <p:sldId id="874" r:id="rId1783"/>
    <p:sldId id="875" r:id="rId1784"/>
    <p:sldId id="876" r:id="rId1785"/>
    <p:sldId id="877" r:id="rId1786"/>
    <p:sldId id="808" r:id="rId1787"/>
    <p:sldId id="809" r:id="rId1788"/>
    <p:sldId id="810" r:id="rId1789"/>
    <p:sldId id="811" r:id="rId1790"/>
    <p:sldId id="812" r:id="rId1791"/>
    <p:sldId id="813" r:id="rId1792"/>
    <p:sldId id="814" r:id="rId1793"/>
    <p:sldId id="815" r:id="rId1794"/>
    <p:sldId id="816" r:id="rId1795"/>
    <p:sldId id="817" r:id="rId1796"/>
    <p:sldId id="818" r:id="rId1797"/>
    <p:sldId id="819" r:id="rId1798"/>
    <p:sldId id="820" r:id="rId1799"/>
    <p:sldId id="821" r:id="rId1800"/>
    <p:sldId id="822" r:id="rId1801"/>
    <p:sldId id="823" r:id="rId1802"/>
    <p:sldId id="824" r:id="rId1803"/>
    <p:sldId id="825" r:id="rId1804"/>
    <p:sldId id="826" r:id="rId1805"/>
    <p:sldId id="827" r:id="rId1806"/>
    <p:sldId id="828" r:id="rId1807"/>
    <p:sldId id="829" r:id="rId1808"/>
    <p:sldId id="830" r:id="rId1809"/>
    <p:sldId id="831" r:id="rId1810"/>
    <p:sldId id="832" r:id="rId1811"/>
    <p:sldId id="833" r:id="rId1812"/>
    <p:sldId id="834" r:id="rId1813"/>
    <p:sldId id="835" r:id="rId1814"/>
    <p:sldId id="836" r:id="rId1815"/>
    <p:sldId id="837" r:id="rId1816"/>
    <p:sldId id="838" r:id="rId1817"/>
    <p:sldId id="839" r:id="rId1818"/>
    <p:sldId id="840" r:id="rId1819"/>
    <p:sldId id="841" r:id="rId1820"/>
    <p:sldId id="842" r:id="rId1821"/>
    <p:sldId id="773" r:id="rId1822"/>
    <p:sldId id="774" r:id="rId1823"/>
    <p:sldId id="775" r:id="rId1824"/>
    <p:sldId id="776" r:id="rId1825"/>
    <p:sldId id="777" r:id="rId1826"/>
    <p:sldId id="778" r:id="rId1827"/>
    <p:sldId id="779" r:id="rId1828"/>
    <p:sldId id="780" r:id="rId1829"/>
    <p:sldId id="781" r:id="rId1830"/>
    <p:sldId id="782" r:id="rId1831"/>
    <p:sldId id="783" r:id="rId1832"/>
    <p:sldId id="784" r:id="rId1833"/>
    <p:sldId id="785" r:id="rId1834"/>
    <p:sldId id="786" r:id="rId1835"/>
    <p:sldId id="787" r:id="rId1836"/>
    <p:sldId id="788" r:id="rId1837"/>
    <p:sldId id="789" r:id="rId1838"/>
    <p:sldId id="790" r:id="rId1839"/>
    <p:sldId id="791" r:id="rId1840"/>
    <p:sldId id="792" r:id="rId1841"/>
    <p:sldId id="793" r:id="rId1842"/>
    <p:sldId id="794" r:id="rId1843"/>
    <p:sldId id="795" r:id="rId1844"/>
    <p:sldId id="796" r:id="rId1845"/>
    <p:sldId id="797" r:id="rId1846"/>
    <p:sldId id="798" r:id="rId1847"/>
    <p:sldId id="799" r:id="rId1848"/>
    <p:sldId id="800" r:id="rId1849"/>
    <p:sldId id="801" r:id="rId1850"/>
    <p:sldId id="802" r:id="rId1851"/>
    <p:sldId id="803" r:id="rId1852"/>
    <p:sldId id="804" r:id="rId1853"/>
    <p:sldId id="805" r:id="rId1854"/>
    <p:sldId id="806" r:id="rId1855"/>
    <p:sldId id="807" r:id="rId1856"/>
    <p:sldId id="738" r:id="rId1857"/>
    <p:sldId id="739" r:id="rId1858"/>
    <p:sldId id="740" r:id="rId1859"/>
    <p:sldId id="741" r:id="rId1860"/>
    <p:sldId id="742" r:id="rId1861"/>
    <p:sldId id="743" r:id="rId1862"/>
    <p:sldId id="744" r:id="rId1863"/>
    <p:sldId id="745" r:id="rId1864"/>
    <p:sldId id="746" r:id="rId1865"/>
    <p:sldId id="747" r:id="rId1866"/>
    <p:sldId id="748" r:id="rId1867"/>
    <p:sldId id="749" r:id="rId1868"/>
    <p:sldId id="750" r:id="rId1869"/>
    <p:sldId id="751" r:id="rId1870"/>
    <p:sldId id="752" r:id="rId1871"/>
    <p:sldId id="753" r:id="rId1872"/>
    <p:sldId id="754" r:id="rId1873"/>
    <p:sldId id="755" r:id="rId1874"/>
    <p:sldId id="756" r:id="rId1875"/>
    <p:sldId id="757" r:id="rId1876"/>
    <p:sldId id="758" r:id="rId1877"/>
    <p:sldId id="759" r:id="rId1878"/>
    <p:sldId id="760" r:id="rId1879"/>
    <p:sldId id="761" r:id="rId1880"/>
    <p:sldId id="762" r:id="rId1881"/>
    <p:sldId id="763" r:id="rId1882"/>
    <p:sldId id="764" r:id="rId1883"/>
    <p:sldId id="765" r:id="rId1884"/>
    <p:sldId id="766" r:id="rId1885"/>
    <p:sldId id="767" r:id="rId1886"/>
    <p:sldId id="768" r:id="rId1887"/>
    <p:sldId id="769" r:id="rId1888"/>
    <p:sldId id="770" r:id="rId1889"/>
    <p:sldId id="771" r:id="rId1890"/>
    <p:sldId id="772" r:id="rId1891"/>
    <p:sldId id="2558" r:id="rId1892"/>
    <p:sldId id="2559" r:id="rId1893"/>
    <p:sldId id="2560" r:id="rId1894"/>
    <p:sldId id="2561" r:id="rId1895"/>
    <p:sldId id="2562" r:id="rId1896"/>
    <p:sldId id="2563" r:id="rId1897"/>
    <p:sldId id="2564" r:id="rId1898"/>
    <p:sldId id="2565" r:id="rId1899"/>
    <p:sldId id="2566" r:id="rId1900"/>
    <p:sldId id="2567" r:id="rId1901"/>
    <p:sldId id="2568" r:id="rId1902"/>
    <p:sldId id="2569" r:id="rId1903"/>
    <p:sldId id="2570" r:id="rId1904"/>
    <p:sldId id="2571" r:id="rId1905"/>
    <p:sldId id="2572" r:id="rId1906"/>
    <p:sldId id="2573" r:id="rId1907"/>
    <p:sldId id="2574" r:id="rId1908"/>
    <p:sldId id="2575" r:id="rId1909"/>
    <p:sldId id="2576" r:id="rId1910"/>
    <p:sldId id="2577" r:id="rId1911"/>
    <p:sldId id="2578" r:id="rId1912"/>
    <p:sldId id="2579" r:id="rId1913"/>
    <p:sldId id="2580" r:id="rId1914"/>
    <p:sldId id="2581" r:id="rId1915"/>
    <p:sldId id="2582" r:id="rId1916"/>
    <p:sldId id="4448" r:id="rId1917"/>
    <p:sldId id="4449" r:id="rId1918"/>
    <p:sldId id="4464" r:id="rId1919"/>
    <p:sldId id="4465" r:id="rId1920"/>
    <p:sldId id="4466" r:id="rId1921"/>
    <p:sldId id="4467" r:id="rId1922"/>
    <p:sldId id="4468" r:id="rId1923"/>
    <p:sldId id="4469" r:id="rId1924"/>
    <p:sldId id="4470" r:id="rId1925"/>
    <p:sldId id="4471" r:id="rId1926"/>
    <p:sldId id="4456" r:id="rId1927"/>
    <p:sldId id="4457" r:id="rId1928"/>
    <p:sldId id="4458" r:id="rId1929"/>
    <p:sldId id="4459" r:id="rId1930"/>
    <p:sldId id="4460" r:id="rId1931"/>
    <p:sldId id="4461" r:id="rId1932"/>
    <p:sldId id="4462" r:id="rId1933"/>
    <p:sldId id="4463" r:id="rId1934"/>
    <p:sldId id="4450" r:id="rId1935"/>
    <p:sldId id="4451" r:id="rId1936"/>
    <p:sldId id="4452" r:id="rId1937"/>
    <p:sldId id="4453" r:id="rId1938"/>
    <p:sldId id="4454" r:id="rId1939"/>
    <p:sldId id="4455" r:id="rId1940"/>
    <p:sldId id="2583" r:id="rId1941"/>
    <p:sldId id="2584" r:id="rId1942"/>
    <p:sldId id="2585" r:id="rId1943"/>
    <p:sldId id="2586" r:id="rId1944"/>
    <p:sldId id="2587" r:id="rId1945"/>
    <p:sldId id="2588" r:id="rId1946"/>
    <p:sldId id="2589" r:id="rId1947"/>
    <p:sldId id="2590" r:id="rId1948"/>
    <p:sldId id="2591" r:id="rId1949"/>
    <p:sldId id="2592" r:id="rId1950"/>
    <p:sldId id="2593" r:id="rId1951"/>
    <p:sldId id="2594" r:id="rId1952"/>
    <p:sldId id="2595" r:id="rId1953"/>
    <p:sldId id="2596" r:id="rId1954"/>
    <p:sldId id="2597" r:id="rId1955"/>
    <p:sldId id="2598" r:id="rId1956"/>
    <p:sldId id="2599" r:id="rId1957"/>
    <p:sldId id="2600" r:id="rId1958"/>
    <p:sldId id="2601" r:id="rId1959"/>
    <p:sldId id="2602" r:id="rId1960"/>
    <p:sldId id="2603" r:id="rId1961"/>
    <p:sldId id="2604" r:id="rId1962"/>
    <p:sldId id="2605" r:id="rId1963"/>
    <p:sldId id="2606" r:id="rId1964"/>
    <p:sldId id="4472" r:id="rId1965"/>
    <p:sldId id="4473" r:id="rId1966"/>
    <p:sldId id="4572" r:id="rId1967"/>
    <p:sldId id="4573" r:id="rId1968"/>
    <p:sldId id="4574" r:id="rId1969"/>
    <p:sldId id="4575" r:id="rId1970"/>
    <p:sldId id="4576" r:id="rId1971"/>
    <p:sldId id="4577" r:id="rId1972"/>
    <p:sldId id="4578" r:id="rId1973"/>
    <p:sldId id="4579" r:id="rId1974"/>
    <p:sldId id="4580" r:id="rId1975"/>
    <p:sldId id="4581" r:id="rId1976"/>
    <p:sldId id="4582" r:id="rId1977"/>
    <p:sldId id="4583" r:id="rId1978"/>
    <p:sldId id="4584" r:id="rId1979"/>
    <p:sldId id="4585" r:id="rId1980"/>
    <p:sldId id="4586" r:id="rId1981"/>
    <p:sldId id="4587" r:id="rId1982"/>
    <p:sldId id="4588" r:id="rId1983"/>
    <p:sldId id="4589" r:id="rId1984"/>
    <p:sldId id="4590" r:id="rId1985"/>
    <p:sldId id="4591" r:id="rId1986"/>
    <p:sldId id="4592" r:id="rId1987"/>
    <p:sldId id="4593" r:id="rId1988"/>
    <p:sldId id="4594" r:id="rId1989"/>
    <p:sldId id="4597" r:id="rId1990"/>
    <p:sldId id="4598" r:id="rId1991"/>
    <p:sldId id="4599" r:id="rId1992"/>
    <p:sldId id="4649" r:id="rId1993"/>
    <p:sldId id="4650" r:id="rId1994"/>
    <p:sldId id="4651" r:id="rId1995"/>
    <p:sldId id="4652" r:id="rId1996"/>
    <p:sldId id="4653" r:id="rId1997"/>
    <p:sldId id="4654" r:id="rId1998"/>
    <p:sldId id="4655" r:id="rId1999"/>
    <p:sldId id="4656" r:id="rId2000"/>
    <p:sldId id="4657" r:id="rId2001"/>
    <p:sldId id="4658" r:id="rId2002"/>
    <p:sldId id="4659" r:id="rId2003"/>
    <p:sldId id="4660" r:id="rId2004"/>
    <p:sldId id="4711" r:id="rId2005"/>
    <p:sldId id="4765" r:id="rId2006"/>
    <p:sldId id="4766" r:id="rId2007"/>
    <p:sldId id="4767" r:id="rId2008"/>
    <p:sldId id="4768" r:id="rId2009"/>
    <p:sldId id="4769" r:id="rId2010"/>
    <p:sldId id="4770" r:id="rId2011"/>
    <p:sldId id="4771" r:id="rId2012"/>
    <p:sldId id="4772" r:id="rId2013"/>
    <p:sldId id="4773" r:id="rId2014"/>
    <p:sldId id="4756" r:id="rId2015"/>
    <p:sldId id="4757" r:id="rId2016"/>
    <p:sldId id="4758" r:id="rId2017"/>
    <p:sldId id="4759" r:id="rId2018"/>
    <p:sldId id="4760" r:id="rId2019"/>
    <p:sldId id="4761" r:id="rId2020"/>
    <p:sldId id="4762" r:id="rId2021"/>
    <p:sldId id="4763" r:id="rId2022"/>
    <p:sldId id="4764" r:id="rId2023"/>
    <p:sldId id="4747" r:id="rId2024"/>
    <p:sldId id="4748" r:id="rId2025"/>
    <p:sldId id="4749" r:id="rId2026"/>
    <p:sldId id="4750" r:id="rId2027"/>
    <p:sldId id="4751" r:id="rId2028"/>
    <p:sldId id="4752" r:id="rId2029"/>
    <p:sldId id="4753" r:id="rId2030"/>
    <p:sldId id="4754" r:id="rId2031"/>
    <p:sldId id="4755" r:id="rId2032"/>
    <p:sldId id="4738" r:id="rId2033"/>
    <p:sldId id="4739" r:id="rId2034"/>
    <p:sldId id="4740" r:id="rId2035"/>
    <p:sldId id="4741" r:id="rId2036"/>
    <p:sldId id="4742" r:id="rId2037"/>
    <p:sldId id="4743" r:id="rId2038"/>
    <p:sldId id="4744" r:id="rId2039"/>
    <p:sldId id="4745" r:id="rId2040"/>
    <p:sldId id="4746" r:id="rId2041"/>
    <p:sldId id="4729" r:id="rId2042"/>
    <p:sldId id="4730" r:id="rId2043"/>
    <p:sldId id="4731" r:id="rId2044"/>
    <p:sldId id="4732" r:id="rId2045"/>
    <p:sldId id="4733" r:id="rId2046"/>
    <p:sldId id="4734" r:id="rId2047"/>
    <p:sldId id="4735" r:id="rId2048"/>
    <p:sldId id="4736" r:id="rId2049"/>
    <p:sldId id="4737" r:id="rId2050"/>
    <p:sldId id="4720" r:id="rId2051"/>
    <p:sldId id="4721" r:id="rId2052"/>
    <p:sldId id="4722" r:id="rId2053"/>
    <p:sldId id="4723" r:id="rId2054"/>
    <p:sldId id="4724" r:id="rId2055"/>
    <p:sldId id="4725" r:id="rId2056"/>
    <p:sldId id="4726" r:id="rId2057"/>
    <p:sldId id="4727" r:id="rId2058"/>
    <p:sldId id="4728" r:id="rId2059"/>
    <p:sldId id="4712" r:id="rId2060"/>
    <p:sldId id="4713" r:id="rId2061"/>
    <p:sldId id="6097" r:id="rId2062"/>
    <p:sldId id="6098" r:id="rId2063"/>
    <p:sldId id="6099" r:id="rId2064"/>
    <p:sldId id="6100" r:id="rId2065"/>
    <p:sldId id="6101" r:id="rId2066"/>
    <p:sldId id="6102" r:id="rId2067"/>
    <p:sldId id="6103" r:id="rId2068"/>
    <p:sldId id="6104" r:id="rId2069"/>
    <p:sldId id="6105" r:id="rId2070"/>
    <p:sldId id="6106" r:id="rId2071"/>
    <p:sldId id="6107" r:id="rId2072"/>
    <p:sldId id="6108" r:id="rId2073"/>
    <p:sldId id="6109" r:id="rId2074"/>
    <p:sldId id="6110" r:id="rId2075"/>
    <p:sldId id="6111" r:id="rId2076"/>
    <p:sldId id="6112" r:id="rId2077"/>
    <p:sldId id="6113" r:id="rId2078"/>
    <p:sldId id="6114" r:id="rId2079"/>
    <p:sldId id="6115" r:id="rId2080"/>
    <p:sldId id="6116" r:id="rId2081"/>
    <p:sldId id="6117" r:id="rId2082"/>
    <p:sldId id="6118" r:id="rId2083"/>
    <p:sldId id="6119" r:id="rId2084"/>
    <p:sldId id="6120" r:id="rId2085"/>
    <p:sldId id="6121" r:id="rId2086"/>
    <p:sldId id="6122" r:id="rId2087"/>
    <p:sldId id="6184" r:id="rId2088"/>
    <p:sldId id="6185" r:id="rId2089"/>
    <p:sldId id="6186" r:id="rId2090"/>
    <p:sldId id="6187" r:id="rId2091"/>
    <p:sldId id="6188" r:id="rId2092"/>
    <p:sldId id="6189" r:id="rId2093"/>
    <p:sldId id="6190" r:id="rId2094"/>
    <p:sldId id="6191" r:id="rId2095"/>
    <p:sldId id="6192" r:id="rId2096"/>
    <p:sldId id="6193" r:id="rId2097"/>
    <p:sldId id="6194" r:id="rId2098"/>
    <p:sldId id="6195" r:id="rId2099"/>
    <p:sldId id="6196" r:id="rId2100"/>
    <p:sldId id="6197" r:id="rId2101"/>
    <p:sldId id="6198" r:id="rId2102"/>
    <p:sldId id="6199" r:id="rId2103"/>
    <p:sldId id="6200" r:id="rId2104"/>
    <p:sldId id="6201" r:id="rId2105"/>
    <p:sldId id="6202" r:id="rId2106"/>
    <p:sldId id="6203" r:id="rId2107"/>
    <p:sldId id="6204" r:id="rId2108"/>
    <p:sldId id="6205" r:id="rId2109"/>
    <p:sldId id="6206" r:id="rId2110"/>
    <p:sldId id="6207" r:id="rId2111"/>
    <p:sldId id="6208" r:id="rId2112"/>
    <p:sldId id="6952" r:id="rId2113"/>
    <p:sldId id="6953" r:id="rId2114"/>
    <p:sldId id="6954" r:id="rId2115"/>
    <p:sldId id="6955" r:id="rId2116"/>
    <p:sldId id="6956" r:id="rId2117"/>
    <p:sldId id="6957" r:id="rId2118"/>
    <p:sldId id="6958" r:id="rId2119"/>
    <p:sldId id="6959" r:id="rId2120"/>
    <p:sldId id="6960" r:id="rId2121"/>
    <p:sldId id="6961" r:id="rId2122"/>
    <p:sldId id="6962" r:id="rId2123"/>
    <p:sldId id="6963" r:id="rId2124"/>
    <p:sldId id="6964" r:id="rId2125"/>
    <p:sldId id="6965" r:id="rId2126"/>
    <p:sldId id="6966" r:id="rId2127"/>
    <p:sldId id="6967" r:id="rId2128"/>
    <p:sldId id="6968" r:id="rId2129"/>
    <p:sldId id="6969" r:id="rId2130"/>
    <p:sldId id="6970" r:id="rId2131"/>
    <p:sldId id="6971" r:id="rId2132"/>
    <p:sldId id="6972" r:id="rId2133"/>
    <p:sldId id="6973" r:id="rId2134"/>
    <p:sldId id="6974" r:id="rId2135"/>
    <p:sldId id="6975" r:id="rId2136"/>
    <p:sldId id="6928" r:id="rId2137"/>
    <p:sldId id="6929" r:id="rId2138"/>
    <p:sldId id="6930" r:id="rId2139"/>
    <p:sldId id="6931" r:id="rId2140"/>
    <p:sldId id="6932" r:id="rId2141"/>
    <p:sldId id="6933" r:id="rId2142"/>
    <p:sldId id="6934" r:id="rId2143"/>
    <p:sldId id="6935" r:id="rId2144"/>
    <p:sldId id="6936" r:id="rId2145"/>
    <p:sldId id="6937" r:id="rId2146"/>
    <p:sldId id="6938" r:id="rId2147"/>
    <p:sldId id="6939" r:id="rId2148"/>
    <p:sldId id="6940" r:id="rId2149"/>
    <p:sldId id="6941" r:id="rId2150"/>
    <p:sldId id="6942" r:id="rId2151"/>
    <p:sldId id="6943" r:id="rId2152"/>
    <p:sldId id="6944" r:id="rId2153"/>
    <p:sldId id="6945" r:id="rId2154"/>
    <p:sldId id="6946" r:id="rId2155"/>
    <p:sldId id="6947" r:id="rId2156"/>
    <p:sldId id="6948" r:id="rId2157"/>
    <p:sldId id="6949" r:id="rId2158"/>
    <p:sldId id="6950" r:id="rId2159"/>
    <p:sldId id="6951" r:id="rId2160"/>
    <p:sldId id="6832" r:id="rId2161"/>
    <p:sldId id="6904" r:id="rId2162"/>
    <p:sldId id="6905" r:id="rId2163"/>
    <p:sldId id="6906" r:id="rId2164"/>
    <p:sldId id="6907" r:id="rId2165"/>
    <p:sldId id="6908" r:id="rId2166"/>
    <p:sldId id="6909" r:id="rId2167"/>
    <p:sldId id="6910" r:id="rId2168"/>
    <p:sldId id="6911" r:id="rId2169"/>
    <p:sldId id="6912" r:id="rId2170"/>
    <p:sldId id="6913" r:id="rId2171"/>
    <p:sldId id="6914" r:id="rId2172"/>
    <p:sldId id="6915" r:id="rId2173"/>
    <p:sldId id="6916" r:id="rId2174"/>
    <p:sldId id="6917" r:id="rId2175"/>
    <p:sldId id="6918" r:id="rId2176"/>
    <p:sldId id="6919" r:id="rId2177"/>
    <p:sldId id="6920" r:id="rId2178"/>
    <p:sldId id="6921" r:id="rId2179"/>
    <p:sldId id="6922" r:id="rId2180"/>
    <p:sldId id="6923" r:id="rId2181"/>
    <p:sldId id="6924" r:id="rId2182"/>
    <p:sldId id="6925" r:id="rId2183"/>
    <p:sldId id="6926" r:id="rId2184"/>
    <p:sldId id="6927" r:id="rId2185"/>
    <p:sldId id="6880" r:id="rId2186"/>
    <p:sldId id="6881" r:id="rId2187"/>
    <p:sldId id="6882" r:id="rId2188"/>
    <p:sldId id="6883" r:id="rId2189"/>
    <p:sldId id="6884" r:id="rId2190"/>
    <p:sldId id="6885" r:id="rId2191"/>
    <p:sldId id="6886" r:id="rId2192"/>
    <p:sldId id="6887" r:id="rId2193"/>
    <p:sldId id="6888" r:id="rId2194"/>
    <p:sldId id="6889" r:id="rId2195"/>
    <p:sldId id="6890" r:id="rId2196"/>
    <p:sldId id="6891" r:id="rId2197"/>
    <p:sldId id="6892" r:id="rId2198"/>
    <p:sldId id="6893" r:id="rId2199"/>
    <p:sldId id="6894" r:id="rId2200"/>
    <p:sldId id="6895" r:id="rId2201"/>
    <p:sldId id="6896" r:id="rId2202"/>
    <p:sldId id="6897" r:id="rId2203"/>
    <p:sldId id="6898" r:id="rId2204"/>
    <p:sldId id="6899" r:id="rId2205"/>
    <p:sldId id="6900" r:id="rId2206"/>
    <p:sldId id="6901" r:id="rId2207"/>
    <p:sldId id="6902" r:id="rId2208"/>
    <p:sldId id="6903" r:id="rId2209"/>
    <p:sldId id="6856" r:id="rId2210"/>
    <p:sldId id="6857" r:id="rId2211"/>
    <p:sldId id="6858" r:id="rId2212"/>
    <p:sldId id="6859" r:id="rId2213"/>
    <p:sldId id="6860" r:id="rId2214"/>
    <p:sldId id="6861" r:id="rId2215"/>
    <p:sldId id="6862" r:id="rId2216"/>
    <p:sldId id="6863" r:id="rId2217"/>
    <p:sldId id="6864" r:id="rId2218"/>
    <p:sldId id="6865" r:id="rId2219"/>
    <p:sldId id="6866" r:id="rId2220"/>
    <p:sldId id="6867" r:id="rId2221"/>
    <p:sldId id="6868" r:id="rId2222"/>
    <p:sldId id="6869" r:id="rId2223"/>
    <p:sldId id="6870" r:id="rId2224"/>
    <p:sldId id="6871" r:id="rId2225"/>
    <p:sldId id="6872" r:id="rId2226"/>
    <p:sldId id="6873" r:id="rId2227"/>
    <p:sldId id="6874" r:id="rId2228"/>
    <p:sldId id="6875" r:id="rId2229"/>
    <p:sldId id="6876" r:id="rId2230"/>
    <p:sldId id="6877" r:id="rId2231"/>
    <p:sldId id="6878" r:id="rId2232"/>
    <p:sldId id="6879" r:id="rId2233"/>
    <p:sldId id="6833" r:id="rId2234"/>
    <p:sldId id="6834" r:id="rId2235"/>
    <p:sldId id="6835" r:id="rId2236"/>
    <p:sldId id="6836" r:id="rId2237"/>
    <p:sldId id="6837" r:id="rId2238"/>
    <p:sldId id="6838" r:id="rId2239"/>
    <p:sldId id="6839" r:id="rId2240"/>
    <p:sldId id="6840" r:id="rId2241"/>
    <p:sldId id="6841" r:id="rId2242"/>
    <p:sldId id="6842" r:id="rId2243"/>
    <p:sldId id="6843" r:id="rId2244"/>
    <p:sldId id="6844" r:id="rId2245"/>
    <p:sldId id="6845" r:id="rId2246"/>
    <p:sldId id="6846" r:id="rId2247"/>
    <p:sldId id="6847" r:id="rId2248"/>
    <p:sldId id="6848" r:id="rId2249"/>
    <p:sldId id="6849" r:id="rId2250"/>
    <p:sldId id="6850" r:id="rId2251"/>
    <p:sldId id="6851" r:id="rId2252"/>
    <p:sldId id="6852" r:id="rId2253"/>
    <p:sldId id="6853" r:id="rId2254"/>
    <p:sldId id="6854" r:id="rId2255"/>
    <p:sldId id="6855" r:id="rId2256"/>
    <p:sldId id="6808" r:id="rId2257"/>
    <p:sldId id="6809" r:id="rId2258"/>
    <p:sldId id="6810" r:id="rId2259"/>
    <p:sldId id="6811" r:id="rId2260"/>
    <p:sldId id="6812" r:id="rId2261"/>
    <p:sldId id="6813" r:id="rId2262"/>
    <p:sldId id="6814" r:id="rId2263"/>
    <p:sldId id="6815" r:id="rId2264"/>
    <p:sldId id="6816" r:id="rId2265"/>
    <p:sldId id="6817" r:id="rId2266"/>
    <p:sldId id="6818" r:id="rId2267"/>
    <p:sldId id="6819" r:id="rId2268"/>
    <p:sldId id="6820" r:id="rId2269"/>
    <p:sldId id="6821" r:id="rId2270"/>
    <p:sldId id="6822" r:id="rId2271"/>
    <p:sldId id="6823" r:id="rId2272"/>
    <p:sldId id="6824" r:id="rId2273"/>
    <p:sldId id="6825" r:id="rId2274"/>
    <p:sldId id="6826" r:id="rId2275"/>
    <p:sldId id="6827" r:id="rId2276"/>
    <p:sldId id="6828" r:id="rId2277"/>
    <p:sldId id="6829" r:id="rId2278"/>
    <p:sldId id="6830" r:id="rId2279"/>
    <p:sldId id="6831" r:id="rId2280"/>
    <p:sldId id="6784" r:id="rId2281"/>
    <p:sldId id="6785" r:id="rId2282"/>
    <p:sldId id="6786" r:id="rId2283"/>
    <p:sldId id="6787" r:id="rId2284"/>
    <p:sldId id="6788" r:id="rId2285"/>
    <p:sldId id="6789" r:id="rId2286"/>
    <p:sldId id="6790" r:id="rId2287"/>
    <p:sldId id="6791" r:id="rId2288"/>
    <p:sldId id="6792" r:id="rId2289"/>
    <p:sldId id="6793" r:id="rId2290"/>
    <p:sldId id="6794" r:id="rId2291"/>
    <p:sldId id="6795" r:id="rId2292"/>
    <p:sldId id="6796" r:id="rId2293"/>
    <p:sldId id="6797" r:id="rId2294"/>
    <p:sldId id="6798" r:id="rId2295"/>
    <p:sldId id="6799" r:id="rId2296"/>
    <p:sldId id="6800" r:id="rId2297"/>
    <p:sldId id="6801" r:id="rId2298"/>
    <p:sldId id="6802" r:id="rId2299"/>
    <p:sldId id="6803" r:id="rId2300"/>
    <p:sldId id="6804" r:id="rId2301"/>
    <p:sldId id="6805" r:id="rId2302"/>
    <p:sldId id="6806" r:id="rId2303"/>
    <p:sldId id="6807" r:id="rId2304"/>
    <p:sldId id="6760" r:id="rId2305"/>
    <p:sldId id="6761" r:id="rId2306"/>
    <p:sldId id="6762" r:id="rId2307"/>
    <p:sldId id="6763" r:id="rId2308"/>
    <p:sldId id="6764" r:id="rId2309"/>
    <p:sldId id="6765" r:id="rId2310"/>
    <p:sldId id="6766" r:id="rId2311"/>
    <p:sldId id="6767" r:id="rId2312"/>
    <p:sldId id="6768" r:id="rId2313"/>
    <p:sldId id="6769" r:id="rId2314"/>
    <p:sldId id="6770" r:id="rId2315"/>
    <p:sldId id="6771" r:id="rId2316"/>
    <p:sldId id="6772" r:id="rId2317"/>
    <p:sldId id="6773" r:id="rId2318"/>
    <p:sldId id="6774" r:id="rId2319"/>
    <p:sldId id="6775" r:id="rId2320"/>
    <p:sldId id="6776" r:id="rId2321"/>
    <p:sldId id="6777" r:id="rId2322"/>
    <p:sldId id="6778" r:id="rId2323"/>
    <p:sldId id="6779" r:id="rId2324"/>
    <p:sldId id="6780" r:id="rId2325"/>
    <p:sldId id="6781" r:id="rId2326"/>
    <p:sldId id="6782" r:id="rId2327"/>
    <p:sldId id="6783" r:id="rId2328"/>
    <p:sldId id="6736" r:id="rId2329"/>
    <p:sldId id="6737" r:id="rId2330"/>
    <p:sldId id="6738" r:id="rId2331"/>
    <p:sldId id="6739" r:id="rId2332"/>
    <p:sldId id="6740" r:id="rId2333"/>
    <p:sldId id="6741" r:id="rId2334"/>
    <p:sldId id="6742" r:id="rId2335"/>
    <p:sldId id="6743" r:id="rId2336"/>
    <p:sldId id="6744" r:id="rId2337"/>
    <p:sldId id="6745" r:id="rId2338"/>
    <p:sldId id="6746" r:id="rId2339"/>
    <p:sldId id="6747" r:id="rId2340"/>
    <p:sldId id="6748" r:id="rId2341"/>
    <p:sldId id="6749" r:id="rId2342"/>
    <p:sldId id="6750" r:id="rId2343"/>
    <p:sldId id="6751" r:id="rId2344"/>
    <p:sldId id="6752" r:id="rId2345"/>
    <p:sldId id="6753" r:id="rId2346"/>
    <p:sldId id="6754" r:id="rId2347"/>
    <p:sldId id="6755" r:id="rId2348"/>
    <p:sldId id="6756" r:id="rId2349"/>
    <p:sldId id="6757" r:id="rId2350"/>
    <p:sldId id="6758" r:id="rId2351"/>
    <p:sldId id="6759" r:id="rId2352"/>
    <p:sldId id="6712" r:id="rId2353"/>
    <p:sldId id="6713" r:id="rId2354"/>
    <p:sldId id="6714" r:id="rId2355"/>
    <p:sldId id="6715" r:id="rId2356"/>
    <p:sldId id="6716" r:id="rId2357"/>
    <p:sldId id="6717" r:id="rId2358"/>
    <p:sldId id="6718" r:id="rId2359"/>
    <p:sldId id="6719" r:id="rId2360"/>
    <p:sldId id="6720" r:id="rId2361"/>
    <p:sldId id="6721" r:id="rId2362"/>
    <p:sldId id="6722" r:id="rId2363"/>
    <p:sldId id="6723" r:id="rId2364"/>
    <p:sldId id="6724" r:id="rId2365"/>
    <p:sldId id="6725" r:id="rId2366"/>
    <p:sldId id="6726" r:id="rId2367"/>
    <p:sldId id="6727" r:id="rId2368"/>
    <p:sldId id="6728" r:id="rId2369"/>
    <p:sldId id="6729" r:id="rId2370"/>
    <p:sldId id="6730" r:id="rId2371"/>
    <p:sldId id="6731" r:id="rId2372"/>
    <p:sldId id="6732" r:id="rId2373"/>
    <p:sldId id="6733" r:id="rId2374"/>
    <p:sldId id="6734" r:id="rId2375"/>
    <p:sldId id="6735" r:id="rId2376"/>
    <p:sldId id="6688" r:id="rId2377"/>
    <p:sldId id="6689" r:id="rId2378"/>
    <p:sldId id="6690" r:id="rId2379"/>
    <p:sldId id="6691" r:id="rId2380"/>
    <p:sldId id="6692" r:id="rId2381"/>
    <p:sldId id="6693" r:id="rId2382"/>
    <p:sldId id="6694" r:id="rId2383"/>
    <p:sldId id="6695" r:id="rId2384"/>
    <p:sldId id="6696" r:id="rId2385"/>
    <p:sldId id="6697" r:id="rId2386"/>
    <p:sldId id="6698" r:id="rId2387"/>
    <p:sldId id="6699" r:id="rId2388"/>
    <p:sldId id="6700" r:id="rId2389"/>
    <p:sldId id="6701" r:id="rId2390"/>
    <p:sldId id="6702" r:id="rId2391"/>
    <p:sldId id="6703" r:id="rId2392"/>
    <p:sldId id="6704" r:id="rId2393"/>
    <p:sldId id="6705" r:id="rId2394"/>
    <p:sldId id="6706" r:id="rId2395"/>
    <p:sldId id="6707" r:id="rId2396"/>
    <p:sldId id="6708" r:id="rId2397"/>
    <p:sldId id="6709" r:id="rId2398"/>
    <p:sldId id="6710" r:id="rId2399"/>
    <p:sldId id="6711" r:id="rId2400"/>
    <p:sldId id="6664" r:id="rId2401"/>
    <p:sldId id="6665" r:id="rId2402"/>
    <p:sldId id="6666" r:id="rId2403"/>
    <p:sldId id="6667" r:id="rId2404"/>
    <p:sldId id="6668" r:id="rId2405"/>
    <p:sldId id="6669" r:id="rId2406"/>
    <p:sldId id="6670" r:id="rId2407"/>
    <p:sldId id="6671" r:id="rId2408"/>
    <p:sldId id="6672" r:id="rId2409"/>
    <p:sldId id="6673" r:id="rId2410"/>
    <p:sldId id="6674" r:id="rId2411"/>
    <p:sldId id="6675" r:id="rId2412"/>
    <p:sldId id="6676" r:id="rId2413"/>
    <p:sldId id="6677" r:id="rId2414"/>
    <p:sldId id="6678" r:id="rId2415"/>
    <p:sldId id="6679" r:id="rId2416"/>
    <p:sldId id="6680" r:id="rId2417"/>
    <p:sldId id="6681" r:id="rId2418"/>
    <p:sldId id="6682" r:id="rId2419"/>
    <p:sldId id="6683" r:id="rId2420"/>
    <p:sldId id="6684" r:id="rId2421"/>
    <p:sldId id="6685" r:id="rId2422"/>
    <p:sldId id="6686" r:id="rId2423"/>
    <p:sldId id="6687" r:id="rId2424"/>
    <p:sldId id="6640" r:id="rId2425"/>
    <p:sldId id="6641" r:id="rId2426"/>
    <p:sldId id="6642" r:id="rId2427"/>
    <p:sldId id="6643" r:id="rId2428"/>
    <p:sldId id="6644" r:id="rId2429"/>
    <p:sldId id="6645" r:id="rId2430"/>
    <p:sldId id="6646" r:id="rId2431"/>
    <p:sldId id="6647" r:id="rId2432"/>
    <p:sldId id="6648" r:id="rId2433"/>
    <p:sldId id="6649" r:id="rId2434"/>
    <p:sldId id="6650" r:id="rId2435"/>
    <p:sldId id="6651" r:id="rId2436"/>
    <p:sldId id="6652" r:id="rId2437"/>
    <p:sldId id="6653" r:id="rId2438"/>
    <p:sldId id="6654" r:id="rId2439"/>
    <p:sldId id="6655" r:id="rId2440"/>
    <p:sldId id="6656" r:id="rId2441"/>
    <p:sldId id="6657" r:id="rId2442"/>
    <p:sldId id="6658" r:id="rId2443"/>
    <p:sldId id="6659" r:id="rId2444"/>
    <p:sldId id="6660" r:id="rId2445"/>
    <p:sldId id="6661" r:id="rId2446"/>
    <p:sldId id="6662" r:id="rId2447"/>
    <p:sldId id="6663" r:id="rId2448"/>
    <p:sldId id="6616" r:id="rId2449"/>
    <p:sldId id="6617" r:id="rId2450"/>
    <p:sldId id="6618" r:id="rId2451"/>
    <p:sldId id="6619" r:id="rId2452"/>
    <p:sldId id="6620" r:id="rId2453"/>
    <p:sldId id="6621" r:id="rId2454"/>
    <p:sldId id="6622" r:id="rId2455"/>
    <p:sldId id="6623" r:id="rId2456"/>
    <p:sldId id="6624" r:id="rId2457"/>
    <p:sldId id="6625" r:id="rId2458"/>
    <p:sldId id="6626" r:id="rId2459"/>
    <p:sldId id="6627" r:id="rId2460"/>
    <p:sldId id="6628" r:id="rId2461"/>
    <p:sldId id="6629" r:id="rId2462"/>
    <p:sldId id="6630" r:id="rId2463"/>
    <p:sldId id="6631" r:id="rId2464"/>
    <p:sldId id="6632" r:id="rId2465"/>
    <p:sldId id="6633" r:id="rId2466"/>
    <p:sldId id="6634" r:id="rId2467"/>
    <p:sldId id="6635" r:id="rId2468"/>
    <p:sldId id="6636" r:id="rId2469"/>
    <p:sldId id="6637" r:id="rId2470"/>
    <p:sldId id="6638" r:id="rId2471"/>
    <p:sldId id="6639" r:id="rId2472"/>
    <p:sldId id="6592" r:id="rId2473"/>
    <p:sldId id="6593" r:id="rId2474"/>
    <p:sldId id="6594" r:id="rId2475"/>
    <p:sldId id="6595" r:id="rId2476"/>
    <p:sldId id="6596" r:id="rId2477"/>
    <p:sldId id="6597" r:id="rId2478"/>
    <p:sldId id="6598" r:id="rId2479"/>
    <p:sldId id="6599" r:id="rId2480"/>
    <p:sldId id="6600" r:id="rId2481"/>
    <p:sldId id="6601" r:id="rId2482"/>
    <p:sldId id="6602" r:id="rId2483"/>
    <p:sldId id="6603" r:id="rId2484"/>
    <p:sldId id="6604" r:id="rId2485"/>
    <p:sldId id="6605" r:id="rId2486"/>
    <p:sldId id="6606" r:id="rId2487"/>
    <p:sldId id="6607" r:id="rId2488"/>
    <p:sldId id="6608" r:id="rId2489"/>
    <p:sldId id="6609" r:id="rId2490"/>
    <p:sldId id="6610" r:id="rId2491"/>
    <p:sldId id="6611" r:id="rId2492"/>
    <p:sldId id="6612" r:id="rId2493"/>
    <p:sldId id="6613" r:id="rId2494"/>
    <p:sldId id="6614" r:id="rId2495"/>
    <p:sldId id="6615" r:id="rId2496"/>
    <p:sldId id="6568" r:id="rId2497"/>
    <p:sldId id="6569" r:id="rId2498"/>
    <p:sldId id="6570" r:id="rId2499"/>
    <p:sldId id="6571" r:id="rId2500"/>
    <p:sldId id="6572" r:id="rId2501"/>
    <p:sldId id="6573" r:id="rId2502"/>
    <p:sldId id="6574" r:id="rId2503"/>
    <p:sldId id="6575" r:id="rId2504"/>
    <p:sldId id="6576" r:id="rId2505"/>
    <p:sldId id="6577" r:id="rId2506"/>
    <p:sldId id="6578" r:id="rId2507"/>
    <p:sldId id="6579" r:id="rId2508"/>
    <p:sldId id="6580" r:id="rId2509"/>
    <p:sldId id="6581" r:id="rId2510"/>
    <p:sldId id="6582" r:id="rId2511"/>
    <p:sldId id="6583" r:id="rId2512"/>
    <p:sldId id="6584" r:id="rId2513"/>
    <p:sldId id="6585" r:id="rId2514"/>
    <p:sldId id="6586" r:id="rId2515"/>
    <p:sldId id="6587" r:id="rId2516"/>
    <p:sldId id="6588" r:id="rId2517"/>
    <p:sldId id="6589" r:id="rId2518"/>
    <p:sldId id="6590" r:id="rId2519"/>
    <p:sldId id="6591" r:id="rId2520"/>
    <p:sldId id="6544" r:id="rId2521"/>
    <p:sldId id="6545" r:id="rId2522"/>
    <p:sldId id="6546" r:id="rId2523"/>
    <p:sldId id="6547" r:id="rId2524"/>
    <p:sldId id="6548" r:id="rId2525"/>
    <p:sldId id="6549" r:id="rId2526"/>
    <p:sldId id="6550" r:id="rId2527"/>
    <p:sldId id="6551" r:id="rId2528"/>
    <p:sldId id="6552" r:id="rId2529"/>
    <p:sldId id="6553" r:id="rId2530"/>
    <p:sldId id="6554" r:id="rId2531"/>
    <p:sldId id="6555" r:id="rId2532"/>
    <p:sldId id="6556" r:id="rId2533"/>
    <p:sldId id="6557" r:id="rId2534"/>
    <p:sldId id="6558" r:id="rId2535"/>
    <p:sldId id="6559" r:id="rId2536"/>
    <p:sldId id="6560" r:id="rId2537"/>
    <p:sldId id="6561" r:id="rId2538"/>
    <p:sldId id="6562" r:id="rId2539"/>
    <p:sldId id="6563" r:id="rId2540"/>
    <p:sldId id="6564" r:id="rId2541"/>
    <p:sldId id="6565" r:id="rId2542"/>
    <p:sldId id="6566" r:id="rId2543"/>
    <p:sldId id="6567" r:id="rId2544"/>
    <p:sldId id="6520" r:id="rId2545"/>
    <p:sldId id="6521" r:id="rId2546"/>
    <p:sldId id="6522" r:id="rId2547"/>
    <p:sldId id="6523" r:id="rId2548"/>
    <p:sldId id="6524" r:id="rId2549"/>
    <p:sldId id="6525" r:id="rId2550"/>
    <p:sldId id="6526" r:id="rId2551"/>
    <p:sldId id="6527" r:id="rId2552"/>
    <p:sldId id="6528" r:id="rId2553"/>
    <p:sldId id="6529" r:id="rId2554"/>
    <p:sldId id="6530" r:id="rId2555"/>
    <p:sldId id="6531" r:id="rId2556"/>
    <p:sldId id="6532" r:id="rId2557"/>
    <p:sldId id="6533" r:id="rId2558"/>
    <p:sldId id="6534" r:id="rId2559"/>
    <p:sldId id="6535" r:id="rId2560"/>
    <p:sldId id="6536" r:id="rId2561"/>
    <p:sldId id="6537" r:id="rId2562"/>
    <p:sldId id="6538" r:id="rId2563"/>
    <p:sldId id="6539" r:id="rId2564"/>
    <p:sldId id="6540" r:id="rId2565"/>
    <p:sldId id="6541" r:id="rId2566"/>
    <p:sldId id="6542" r:id="rId2567"/>
    <p:sldId id="6543" r:id="rId2568"/>
    <p:sldId id="6496" r:id="rId2569"/>
    <p:sldId id="6497" r:id="rId2570"/>
    <p:sldId id="6498" r:id="rId2571"/>
    <p:sldId id="6499" r:id="rId2572"/>
    <p:sldId id="6500" r:id="rId2573"/>
    <p:sldId id="6501" r:id="rId2574"/>
    <p:sldId id="6502" r:id="rId2575"/>
    <p:sldId id="6503" r:id="rId2576"/>
    <p:sldId id="6504" r:id="rId2577"/>
    <p:sldId id="6505" r:id="rId2578"/>
    <p:sldId id="6506" r:id="rId2579"/>
    <p:sldId id="6507" r:id="rId2580"/>
    <p:sldId id="6508" r:id="rId2581"/>
    <p:sldId id="6509" r:id="rId2582"/>
    <p:sldId id="6510" r:id="rId2583"/>
    <p:sldId id="6511" r:id="rId2584"/>
    <p:sldId id="6512" r:id="rId2585"/>
    <p:sldId id="6513" r:id="rId2586"/>
    <p:sldId id="6514" r:id="rId2587"/>
    <p:sldId id="6515" r:id="rId2588"/>
    <p:sldId id="6516" r:id="rId2589"/>
    <p:sldId id="6517" r:id="rId2590"/>
    <p:sldId id="6518" r:id="rId2591"/>
    <p:sldId id="6519" r:id="rId2592"/>
    <p:sldId id="6472" r:id="rId2593"/>
    <p:sldId id="6473" r:id="rId2594"/>
    <p:sldId id="6474" r:id="rId2595"/>
    <p:sldId id="6475" r:id="rId2596"/>
    <p:sldId id="6476" r:id="rId2597"/>
    <p:sldId id="6477" r:id="rId2598"/>
    <p:sldId id="6478" r:id="rId2599"/>
    <p:sldId id="6479" r:id="rId2600"/>
    <p:sldId id="6480" r:id="rId2601"/>
    <p:sldId id="6481" r:id="rId2602"/>
    <p:sldId id="6482" r:id="rId2603"/>
    <p:sldId id="6483" r:id="rId2604"/>
    <p:sldId id="6484" r:id="rId2605"/>
    <p:sldId id="6485" r:id="rId2606"/>
    <p:sldId id="6486" r:id="rId2607"/>
    <p:sldId id="6487" r:id="rId2608"/>
    <p:sldId id="6488" r:id="rId2609"/>
    <p:sldId id="6489" r:id="rId2610"/>
    <p:sldId id="6490" r:id="rId2611"/>
    <p:sldId id="6491" r:id="rId2612"/>
    <p:sldId id="6492" r:id="rId2613"/>
    <p:sldId id="6493" r:id="rId2614"/>
    <p:sldId id="6494" r:id="rId2615"/>
    <p:sldId id="6495" r:id="rId2616"/>
    <p:sldId id="6448" r:id="rId2617"/>
    <p:sldId id="6449" r:id="rId2618"/>
    <p:sldId id="6450" r:id="rId2619"/>
    <p:sldId id="6451" r:id="rId2620"/>
    <p:sldId id="6452" r:id="rId2621"/>
    <p:sldId id="6453" r:id="rId2622"/>
    <p:sldId id="6454" r:id="rId2623"/>
    <p:sldId id="6455" r:id="rId2624"/>
    <p:sldId id="6456" r:id="rId2625"/>
    <p:sldId id="6457" r:id="rId2626"/>
    <p:sldId id="6458" r:id="rId2627"/>
    <p:sldId id="6459" r:id="rId2628"/>
    <p:sldId id="6460" r:id="rId2629"/>
    <p:sldId id="6461" r:id="rId2630"/>
    <p:sldId id="6462" r:id="rId2631"/>
    <p:sldId id="6463" r:id="rId2632"/>
    <p:sldId id="6464" r:id="rId2633"/>
    <p:sldId id="6465" r:id="rId2634"/>
    <p:sldId id="6466" r:id="rId2635"/>
    <p:sldId id="6467" r:id="rId2636"/>
    <p:sldId id="6468" r:id="rId2637"/>
    <p:sldId id="6469" r:id="rId2638"/>
    <p:sldId id="6470" r:id="rId2639"/>
    <p:sldId id="6471" r:id="rId2640"/>
    <p:sldId id="6424" r:id="rId2641"/>
    <p:sldId id="6425" r:id="rId2642"/>
    <p:sldId id="6426" r:id="rId2643"/>
    <p:sldId id="6427" r:id="rId2644"/>
    <p:sldId id="6428" r:id="rId2645"/>
    <p:sldId id="6429" r:id="rId2646"/>
    <p:sldId id="6430" r:id="rId2647"/>
    <p:sldId id="6431" r:id="rId2648"/>
    <p:sldId id="6432" r:id="rId2649"/>
    <p:sldId id="6433" r:id="rId2650"/>
    <p:sldId id="6434" r:id="rId2651"/>
    <p:sldId id="6435" r:id="rId2652"/>
    <p:sldId id="6436" r:id="rId2653"/>
    <p:sldId id="6437" r:id="rId2654"/>
    <p:sldId id="6438" r:id="rId2655"/>
    <p:sldId id="6439" r:id="rId2656"/>
    <p:sldId id="6440" r:id="rId2657"/>
    <p:sldId id="6441" r:id="rId2658"/>
    <p:sldId id="6442" r:id="rId2659"/>
    <p:sldId id="6443" r:id="rId2660"/>
    <p:sldId id="6444" r:id="rId2661"/>
    <p:sldId id="6445" r:id="rId2662"/>
    <p:sldId id="6446" r:id="rId2663"/>
    <p:sldId id="6447" r:id="rId2664"/>
    <p:sldId id="6400" r:id="rId2665"/>
    <p:sldId id="6401" r:id="rId2666"/>
    <p:sldId id="6402" r:id="rId2667"/>
    <p:sldId id="6403" r:id="rId2668"/>
    <p:sldId id="6404" r:id="rId2669"/>
    <p:sldId id="6405" r:id="rId2670"/>
    <p:sldId id="6406" r:id="rId2671"/>
    <p:sldId id="6407" r:id="rId2672"/>
    <p:sldId id="6408" r:id="rId2673"/>
    <p:sldId id="6409" r:id="rId2674"/>
    <p:sldId id="6410" r:id="rId2675"/>
    <p:sldId id="6411" r:id="rId2676"/>
    <p:sldId id="6412" r:id="rId2677"/>
    <p:sldId id="6413" r:id="rId2678"/>
    <p:sldId id="6414" r:id="rId2679"/>
    <p:sldId id="6415" r:id="rId2680"/>
    <p:sldId id="6416" r:id="rId2681"/>
    <p:sldId id="6417" r:id="rId2682"/>
    <p:sldId id="6418" r:id="rId2683"/>
    <p:sldId id="6419" r:id="rId2684"/>
    <p:sldId id="6420" r:id="rId2685"/>
    <p:sldId id="6421" r:id="rId2686"/>
    <p:sldId id="6422" r:id="rId2687"/>
    <p:sldId id="6423" r:id="rId2688"/>
    <p:sldId id="6376" r:id="rId2689"/>
    <p:sldId id="6377" r:id="rId2690"/>
    <p:sldId id="6378" r:id="rId2691"/>
    <p:sldId id="6379" r:id="rId2692"/>
    <p:sldId id="6380" r:id="rId2693"/>
    <p:sldId id="6381" r:id="rId2694"/>
    <p:sldId id="6382" r:id="rId2695"/>
    <p:sldId id="6383" r:id="rId2696"/>
    <p:sldId id="6384" r:id="rId2697"/>
    <p:sldId id="6385" r:id="rId2698"/>
    <p:sldId id="6386" r:id="rId2699"/>
    <p:sldId id="6387" r:id="rId2700"/>
    <p:sldId id="6388" r:id="rId2701"/>
    <p:sldId id="6389" r:id="rId2702"/>
    <p:sldId id="6390" r:id="rId2703"/>
    <p:sldId id="6391" r:id="rId2704"/>
    <p:sldId id="6392" r:id="rId2705"/>
    <p:sldId id="6393" r:id="rId2706"/>
    <p:sldId id="6394" r:id="rId2707"/>
    <p:sldId id="6395" r:id="rId2708"/>
    <p:sldId id="6396" r:id="rId2709"/>
    <p:sldId id="6397" r:id="rId2710"/>
    <p:sldId id="6398" r:id="rId2711"/>
    <p:sldId id="6399" r:id="rId2712"/>
    <p:sldId id="6352" r:id="rId2713"/>
    <p:sldId id="6353" r:id="rId2714"/>
    <p:sldId id="6354" r:id="rId2715"/>
    <p:sldId id="6355" r:id="rId2716"/>
    <p:sldId id="6356" r:id="rId2717"/>
    <p:sldId id="6357" r:id="rId2718"/>
    <p:sldId id="6358" r:id="rId2719"/>
    <p:sldId id="6359" r:id="rId2720"/>
    <p:sldId id="6360" r:id="rId2721"/>
    <p:sldId id="6361" r:id="rId2722"/>
    <p:sldId id="6362" r:id="rId2723"/>
    <p:sldId id="6363" r:id="rId2724"/>
    <p:sldId id="6364" r:id="rId2725"/>
    <p:sldId id="6365" r:id="rId2726"/>
    <p:sldId id="6366" r:id="rId2727"/>
    <p:sldId id="6367" r:id="rId2728"/>
    <p:sldId id="6368" r:id="rId2729"/>
    <p:sldId id="6369" r:id="rId2730"/>
    <p:sldId id="6370" r:id="rId2731"/>
    <p:sldId id="6371" r:id="rId2732"/>
    <p:sldId id="6372" r:id="rId2733"/>
    <p:sldId id="6373" r:id="rId2734"/>
    <p:sldId id="6374" r:id="rId2735"/>
    <p:sldId id="6375" r:id="rId2736"/>
    <p:sldId id="6328" r:id="rId2737"/>
    <p:sldId id="6329" r:id="rId2738"/>
    <p:sldId id="6330" r:id="rId2739"/>
    <p:sldId id="6331" r:id="rId2740"/>
    <p:sldId id="6332" r:id="rId2741"/>
    <p:sldId id="6333" r:id="rId2742"/>
    <p:sldId id="6334" r:id="rId2743"/>
    <p:sldId id="6335" r:id="rId2744"/>
    <p:sldId id="6336" r:id="rId2745"/>
    <p:sldId id="6337" r:id="rId2746"/>
    <p:sldId id="6338" r:id="rId2747"/>
    <p:sldId id="6339" r:id="rId2748"/>
    <p:sldId id="6340" r:id="rId2749"/>
    <p:sldId id="6341" r:id="rId2750"/>
    <p:sldId id="6342" r:id="rId2751"/>
    <p:sldId id="6343" r:id="rId2752"/>
    <p:sldId id="6344" r:id="rId2753"/>
    <p:sldId id="6345" r:id="rId2754"/>
    <p:sldId id="6346" r:id="rId2755"/>
    <p:sldId id="6347" r:id="rId2756"/>
    <p:sldId id="6348" r:id="rId2757"/>
    <p:sldId id="6349" r:id="rId2758"/>
    <p:sldId id="6350" r:id="rId2759"/>
    <p:sldId id="6351" r:id="rId2760"/>
    <p:sldId id="6304" r:id="rId2761"/>
    <p:sldId id="6305" r:id="rId2762"/>
    <p:sldId id="6306" r:id="rId2763"/>
    <p:sldId id="6307" r:id="rId2764"/>
    <p:sldId id="6308" r:id="rId2765"/>
    <p:sldId id="6309" r:id="rId2766"/>
    <p:sldId id="6310" r:id="rId2767"/>
    <p:sldId id="6311" r:id="rId2768"/>
    <p:sldId id="6312" r:id="rId2769"/>
    <p:sldId id="6313" r:id="rId2770"/>
    <p:sldId id="6314" r:id="rId2771"/>
    <p:sldId id="6315" r:id="rId2772"/>
    <p:sldId id="6316" r:id="rId2773"/>
    <p:sldId id="6317" r:id="rId2774"/>
    <p:sldId id="6318" r:id="rId2775"/>
    <p:sldId id="6319" r:id="rId2776"/>
    <p:sldId id="6320" r:id="rId2777"/>
    <p:sldId id="6321" r:id="rId2778"/>
    <p:sldId id="6322" r:id="rId2779"/>
    <p:sldId id="6323" r:id="rId2780"/>
    <p:sldId id="6324" r:id="rId2781"/>
    <p:sldId id="6325" r:id="rId2782"/>
    <p:sldId id="6326" r:id="rId2783"/>
    <p:sldId id="6327" r:id="rId2784"/>
    <p:sldId id="6280" r:id="rId2785"/>
    <p:sldId id="6281" r:id="rId2786"/>
    <p:sldId id="6282" r:id="rId2787"/>
    <p:sldId id="6283" r:id="rId2788"/>
    <p:sldId id="6284" r:id="rId2789"/>
    <p:sldId id="6285" r:id="rId2790"/>
    <p:sldId id="6286" r:id="rId2791"/>
    <p:sldId id="6287" r:id="rId2792"/>
    <p:sldId id="6288" r:id="rId2793"/>
    <p:sldId id="6289" r:id="rId2794"/>
    <p:sldId id="6290" r:id="rId2795"/>
    <p:sldId id="6291" r:id="rId2796"/>
    <p:sldId id="6292" r:id="rId2797"/>
    <p:sldId id="6293" r:id="rId2798"/>
    <p:sldId id="6294" r:id="rId2799"/>
    <p:sldId id="6295" r:id="rId2800"/>
    <p:sldId id="6296" r:id="rId2801"/>
    <p:sldId id="6297" r:id="rId2802"/>
    <p:sldId id="6298" r:id="rId2803"/>
    <p:sldId id="6299" r:id="rId2804"/>
    <p:sldId id="6300" r:id="rId2805"/>
    <p:sldId id="6301" r:id="rId2806"/>
    <p:sldId id="6302" r:id="rId2807"/>
    <p:sldId id="6303" r:id="rId2808"/>
    <p:sldId id="6256" r:id="rId2809"/>
    <p:sldId id="6257" r:id="rId2810"/>
    <p:sldId id="6258" r:id="rId2811"/>
    <p:sldId id="6259" r:id="rId2812"/>
    <p:sldId id="6260" r:id="rId2813"/>
    <p:sldId id="6261" r:id="rId2814"/>
    <p:sldId id="6262" r:id="rId2815"/>
    <p:sldId id="6263" r:id="rId2816"/>
    <p:sldId id="6264" r:id="rId2817"/>
    <p:sldId id="6265" r:id="rId2818"/>
    <p:sldId id="6266" r:id="rId2819"/>
    <p:sldId id="6267" r:id="rId2820"/>
    <p:sldId id="6268" r:id="rId2821"/>
    <p:sldId id="6269" r:id="rId2822"/>
    <p:sldId id="6270" r:id="rId2823"/>
    <p:sldId id="6271" r:id="rId2824"/>
    <p:sldId id="6272" r:id="rId2825"/>
    <p:sldId id="6273" r:id="rId2826"/>
    <p:sldId id="6274" r:id="rId2827"/>
    <p:sldId id="6275" r:id="rId2828"/>
    <p:sldId id="6276" r:id="rId2829"/>
    <p:sldId id="6277" r:id="rId2830"/>
    <p:sldId id="6278" r:id="rId2831"/>
    <p:sldId id="6279" r:id="rId2832"/>
    <p:sldId id="6232" r:id="rId2833"/>
    <p:sldId id="6233" r:id="rId2834"/>
    <p:sldId id="6234" r:id="rId2835"/>
    <p:sldId id="6235" r:id="rId2836"/>
    <p:sldId id="6236" r:id="rId2837"/>
    <p:sldId id="6237" r:id="rId2838"/>
    <p:sldId id="6238" r:id="rId2839"/>
    <p:sldId id="6239" r:id="rId2840"/>
    <p:sldId id="6240" r:id="rId2841"/>
    <p:sldId id="6241" r:id="rId2842"/>
    <p:sldId id="6242" r:id="rId2843"/>
    <p:sldId id="6243" r:id="rId2844"/>
    <p:sldId id="6244" r:id="rId2845"/>
    <p:sldId id="6245" r:id="rId2846"/>
    <p:sldId id="6246" r:id="rId2847"/>
    <p:sldId id="6247" r:id="rId2848"/>
    <p:sldId id="6248" r:id="rId2849"/>
    <p:sldId id="6249" r:id="rId2850"/>
    <p:sldId id="6250" r:id="rId2851"/>
    <p:sldId id="6251" r:id="rId2852"/>
    <p:sldId id="6252" r:id="rId2853"/>
    <p:sldId id="6253" r:id="rId2854"/>
    <p:sldId id="6254" r:id="rId2855"/>
    <p:sldId id="6255" r:id="rId2856"/>
    <p:sldId id="6209" r:id="rId2857"/>
    <p:sldId id="6210" r:id="rId2858"/>
    <p:sldId id="6211" r:id="rId2859"/>
    <p:sldId id="6212" r:id="rId2860"/>
    <p:sldId id="6213" r:id="rId2861"/>
    <p:sldId id="6214" r:id="rId2862"/>
    <p:sldId id="6215" r:id="rId2863"/>
    <p:sldId id="6216" r:id="rId2864"/>
    <p:sldId id="6217" r:id="rId2865"/>
    <p:sldId id="6218" r:id="rId2866"/>
    <p:sldId id="6219" r:id="rId2867"/>
    <p:sldId id="6220" r:id="rId2868"/>
    <p:sldId id="6221" r:id="rId2869"/>
    <p:sldId id="6222" r:id="rId2870"/>
    <p:sldId id="6223" r:id="rId2871"/>
    <p:sldId id="6224" r:id="rId2872"/>
    <p:sldId id="6225" r:id="rId2873"/>
    <p:sldId id="6226" r:id="rId2874"/>
    <p:sldId id="6227" r:id="rId2875"/>
    <p:sldId id="6228" r:id="rId2876"/>
    <p:sldId id="6229" r:id="rId2877"/>
    <p:sldId id="6230" r:id="rId2878"/>
    <p:sldId id="6231" r:id="rId2879"/>
    <p:sldId id="6160" r:id="rId2880"/>
    <p:sldId id="6161" r:id="rId2881"/>
    <p:sldId id="6162" r:id="rId2882"/>
    <p:sldId id="6163" r:id="rId2883"/>
    <p:sldId id="6164" r:id="rId2884"/>
    <p:sldId id="6165" r:id="rId2885"/>
    <p:sldId id="6166" r:id="rId2886"/>
    <p:sldId id="6167" r:id="rId2887"/>
    <p:sldId id="6168" r:id="rId2888"/>
    <p:sldId id="6169" r:id="rId2889"/>
    <p:sldId id="6170" r:id="rId2890"/>
    <p:sldId id="6171" r:id="rId2891"/>
    <p:sldId id="6172" r:id="rId2892"/>
    <p:sldId id="6173" r:id="rId2893"/>
    <p:sldId id="6174" r:id="rId2894"/>
    <p:sldId id="6175" r:id="rId2895"/>
    <p:sldId id="6176" r:id="rId2896"/>
    <p:sldId id="6177" r:id="rId2897"/>
    <p:sldId id="6178" r:id="rId2898"/>
    <p:sldId id="6179" r:id="rId2899"/>
    <p:sldId id="6180" r:id="rId2900"/>
    <p:sldId id="6181" r:id="rId2901"/>
    <p:sldId id="6182" r:id="rId2902"/>
    <p:sldId id="6183" r:id="rId2903"/>
    <p:sldId id="6123" r:id="rId2904"/>
    <p:sldId id="6124" r:id="rId2905"/>
    <p:sldId id="6125" r:id="rId2906"/>
    <p:sldId id="6126" r:id="rId2907"/>
    <p:sldId id="6127" r:id="rId2908"/>
    <p:sldId id="6128" r:id="rId2909"/>
    <p:sldId id="6129" r:id="rId2910"/>
    <p:sldId id="6130" r:id="rId2911"/>
    <p:sldId id="6131" r:id="rId2912"/>
    <p:sldId id="6132" r:id="rId2913"/>
    <p:sldId id="6133" r:id="rId2914"/>
    <p:sldId id="6134" r:id="rId2915"/>
    <p:sldId id="6135" r:id="rId2916"/>
    <p:sldId id="6136" r:id="rId2917"/>
    <p:sldId id="6137" r:id="rId2918"/>
    <p:sldId id="6138" r:id="rId2919"/>
    <p:sldId id="6139" r:id="rId2920"/>
    <p:sldId id="6140" r:id="rId2921"/>
    <p:sldId id="6141" r:id="rId2922"/>
    <p:sldId id="6142" r:id="rId2923"/>
    <p:sldId id="6143" r:id="rId2924"/>
    <p:sldId id="6144" r:id="rId2925"/>
    <p:sldId id="6145" r:id="rId2926"/>
    <p:sldId id="6146" r:id="rId2927"/>
    <p:sldId id="6147" r:id="rId2928"/>
    <p:sldId id="6148" r:id="rId2929"/>
    <p:sldId id="6149" r:id="rId2930"/>
    <p:sldId id="6150" r:id="rId2931"/>
    <p:sldId id="6151" r:id="rId2932"/>
    <p:sldId id="6152" r:id="rId2933"/>
    <p:sldId id="6153" r:id="rId2934"/>
    <p:sldId id="6154" r:id="rId2935"/>
    <p:sldId id="6155" r:id="rId2936"/>
    <p:sldId id="6156" r:id="rId2937"/>
    <p:sldId id="6157" r:id="rId2938"/>
    <p:sldId id="6158" r:id="rId2939"/>
    <p:sldId id="6159" r:id="rId2940"/>
    <p:sldId id="6034" r:id="rId2941"/>
    <p:sldId id="6035" r:id="rId2942"/>
    <p:sldId id="6036" r:id="rId2943"/>
    <p:sldId id="6037" r:id="rId2944"/>
    <p:sldId id="6038" r:id="rId2945"/>
    <p:sldId id="6039" r:id="rId2946"/>
    <p:sldId id="6040" r:id="rId2947"/>
    <p:sldId id="6041" r:id="rId2948"/>
    <p:sldId id="6042" r:id="rId2949"/>
    <p:sldId id="6043" r:id="rId2950"/>
    <p:sldId id="6044" r:id="rId2951"/>
    <p:sldId id="6045" r:id="rId2952"/>
    <p:sldId id="6046" r:id="rId2953"/>
    <p:sldId id="6047" r:id="rId2954"/>
    <p:sldId id="6048" r:id="rId2955"/>
    <p:sldId id="6049" r:id="rId2956"/>
    <p:sldId id="6050" r:id="rId2957"/>
    <p:sldId id="6051" r:id="rId2958"/>
    <p:sldId id="6052" r:id="rId2959"/>
    <p:sldId id="6053" r:id="rId2960"/>
    <p:sldId id="6054" r:id="rId2961"/>
    <p:sldId id="6055" r:id="rId2962"/>
    <p:sldId id="6056" r:id="rId2963"/>
    <p:sldId id="6057" r:id="rId2964"/>
    <p:sldId id="6058" r:id="rId2965"/>
    <p:sldId id="6059" r:id="rId2966"/>
    <p:sldId id="6060" r:id="rId2967"/>
    <p:sldId id="6061" r:id="rId2968"/>
    <p:sldId id="6062" r:id="rId2969"/>
    <p:sldId id="6063" r:id="rId2970"/>
    <p:sldId id="6064" r:id="rId2971"/>
    <p:sldId id="6065" r:id="rId2972"/>
    <p:sldId id="6066" r:id="rId2973"/>
    <p:sldId id="6067" r:id="rId2974"/>
    <p:sldId id="6068" r:id="rId2975"/>
    <p:sldId id="6069" r:id="rId2976"/>
    <p:sldId id="6070" r:id="rId2977"/>
    <p:sldId id="6071" r:id="rId2978"/>
    <p:sldId id="6072" r:id="rId2979"/>
    <p:sldId id="6073" r:id="rId2980"/>
    <p:sldId id="6074" r:id="rId2981"/>
    <p:sldId id="6075" r:id="rId2982"/>
    <p:sldId id="6076" r:id="rId2983"/>
    <p:sldId id="6077" r:id="rId2984"/>
    <p:sldId id="6078" r:id="rId2985"/>
    <p:sldId id="6079" r:id="rId2986"/>
    <p:sldId id="6080" r:id="rId2987"/>
    <p:sldId id="6081" r:id="rId2988"/>
    <p:sldId id="6082" r:id="rId2989"/>
    <p:sldId id="6083" r:id="rId2990"/>
    <p:sldId id="6084" r:id="rId2991"/>
    <p:sldId id="6085" r:id="rId2992"/>
    <p:sldId id="6086" r:id="rId2993"/>
    <p:sldId id="6087" r:id="rId2994"/>
    <p:sldId id="6088" r:id="rId2995"/>
    <p:sldId id="6089" r:id="rId2996"/>
    <p:sldId id="6090" r:id="rId2997"/>
    <p:sldId id="6091" r:id="rId2998"/>
    <p:sldId id="6092" r:id="rId2999"/>
    <p:sldId id="6093" r:id="rId3000"/>
    <p:sldId id="6094" r:id="rId3001"/>
    <p:sldId id="6095" r:id="rId3002"/>
    <p:sldId id="6096" r:id="rId3003"/>
    <p:sldId id="5971" r:id="rId3004"/>
    <p:sldId id="5972" r:id="rId3005"/>
    <p:sldId id="5973" r:id="rId3006"/>
    <p:sldId id="5974" r:id="rId3007"/>
    <p:sldId id="5975" r:id="rId3008"/>
    <p:sldId id="5976" r:id="rId3009"/>
    <p:sldId id="5977" r:id="rId3010"/>
    <p:sldId id="5978" r:id="rId3011"/>
    <p:sldId id="5979" r:id="rId3012"/>
    <p:sldId id="5980" r:id="rId3013"/>
    <p:sldId id="5981" r:id="rId3014"/>
    <p:sldId id="5982" r:id="rId3015"/>
    <p:sldId id="5983" r:id="rId3016"/>
    <p:sldId id="5984" r:id="rId3017"/>
    <p:sldId id="5985" r:id="rId3018"/>
    <p:sldId id="5986" r:id="rId3019"/>
    <p:sldId id="5987" r:id="rId3020"/>
    <p:sldId id="5988" r:id="rId3021"/>
    <p:sldId id="5989" r:id="rId3022"/>
    <p:sldId id="5990" r:id="rId3023"/>
    <p:sldId id="5991" r:id="rId3024"/>
    <p:sldId id="5992" r:id="rId3025"/>
    <p:sldId id="5993" r:id="rId3026"/>
    <p:sldId id="5994" r:id="rId3027"/>
    <p:sldId id="5995" r:id="rId3028"/>
    <p:sldId id="5996" r:id="rId3029"/>
    <p:sldId id="5997" r:id="rId3030"/>
    <p:sldId id="5998" r:id="rId3031"/>
    <p:sldId id="5999" r:id="rId3032"/>
    <p:sldId id="6000" r:id="rId3033"/>
    <p:sldId id="6001" r:id="rId3034"/>
    <p:sldId id="6002" r:id="rId3035"/>
    <p:sldId id="6003" r:id="rId3036"/>
    <p:sldId id="6004" r:id="rId3037"/>
    <p:sldId id="6005" r:id="rId3038"/>
    <p:sldId id="6006" r:id="rId3039"/>
    <p:sldId id="6007" r:id="rId3040"/>
    <p:sldId id="6008" r:id="rId3041"/>
    <p:sldId id="6009" r:id="rId3042"/>
    <p:sldId id="6010" r:id="rId3043"/>
    <p:sldId id="6011" r:id="rId3044"/>
    <p:sldId id="6012" r:id="rId3045"/>
    <p:sldId id="6013" r:id="rId3046"/>
    <p:sldId id="6014" r:id="rId3047"/>
    <p:sldId id="6015" r:id="rId3048"/>
    <p:sldId id="6016" r:id="rId3049"/>
    <p:sldId id="6017" r:id="rId3050"/>
    <p:sldId id="6018" r:id="rId3051"/>
    <p:sldId id="6019" r:id="rId3052"/>
    <p:sldId id="6020" r:id="rId3053"/>
    <p:sldId id="6021" r:id="rId3054"/>
    <p:sldId id="6022" r:id="rId3055"/>
    <p:sldId id="6023" r:id="rId3056"/>
    <p:sldId id="6024" r:id="rId3057"/>
    <p:sldId id="6025" r:id="rId3058"/>
    <p:sldId id="6026" r:id="rId3059"/>
    <p:sldId id="6027" r:id="rId3060"/>
    <p:sldId id="6028" r:id="rId3061"/>
    <p:sldId id="6029" r:id="rId3062"/>
    <p:sldId id="6030" r:id="rId3063"/>
    <p:sldId id="6031" r:id="rId3064"/>
    <p:sldId id="6032" r:id="rId3065"/>
    <p:sldId id="6033" r:id="rId3066"/>
    <p:sldId id="5908" r:id="rId3067"/>
    <p:sldId id="5909" r:id="rId3068"/>
    <p:sldId id="5910" r:id="rId3069"/>
    <p:sldId id="5911" r:id="rId3070"/>
    <p:sldId id="5912" r:id="rId3071"/>
    <p:sldId id="5913" r:id="rId3072"/>
    <p:sldId id="5914" r:id="rId3073"/>
    <p:sldId id="5915" r:id="rId3074"/>
    <p:sldId id="5916" r:id="rId3075"/>
    <p:sldId id="5917" r:id="rId3076"/>
    <p:sldId id="5918" r:id="rId3077"/>
    <p:sldId id="5919" r:id="rId3078"/>
    <p:sldId id="5920" r:id="rId3079"/>
    <p:sldId id="5921" r:id="rId3080"/>
    <p:sldId id="5922" r:id="rId3081"/>
    <p:sldId id="5923" r:id="rId3082"/>
    <p:sldId id="5924" r:id="rId3083"/>
    <p:sldId id="5925" r:id="rId3084"/>
    <p:sldId id="5926" r:id="rId3085"/>
    <p:sldId id="5927" r:id="rId3086"/>
    <p:sldId id="5928" r:id="rId3087"/>
    <p:sldId id="5929" r:id="rId3088"/>
    <p:sldId id="5930" r:id="rId3089"/>
    <p:sldId id="5931" r:id="rId3090"/>
    <p:sldId id="5932" r:id="rId3091"/>
    <p:sldId id="5933" r:id="rId3092"/>
    <p:sldId id="5934" r:id="rId3093"/>
    <p:sldId id="5935" r:id="rId3094"/>
    <p:sldId id="5936" r:id="rId3095"/>
    <p:sldId id="5937" r:id="rId3096"/>
    <p:sldId id="5938" r:id="rId3097"/>
    <p:sldId id="5939" r:id="rId3098"/>
    <p:sldId id="5940" r:id="rId3099"/>
    <p:sldId id="5941" r:id="rId3100"/>
    <p:sldId id="5942" r:id="rId3101"/>
    <p:sldId id="5943" r:id="rId3102"/>
    <p:sldId id="5944" r:id="rId3103"/>
    <p:sldId id="5945" r:id="rId3104"/>
    <p:sldId id="5946" r:id="rId3105"/>
    <p:sldId id="5947" r:id="rId3106"/>
    <p:sldId id="5948" r:id="rId3107"/>
    <p:sldId id="5949" r:id="rId3108"/>
    <p:sldId id="5950" r:id="rId3109"/>
    <p:sldId id="5951" r:id="rId3110"/>
    <p:sldId id="5952" r:id="rId3111"/>
    <p:sldId id="5953" r:id="rId3112"/>
    <p:sldId id="5954" r:id="rId3113"/>
    <p:sldId id="5955" r:id="rId3114"/>
    <p:sldId id="5956" r:id="rId3115"/>
    <p:sldId id="5957" r:id="rId3116"/>
    <p:sldId id="5958" r:id="rId3117"/>
    <p:sldId id="5959" r:id="rId3118"/>
    <p:sldId id="5960" r:id="rId3119"/>
    <p:sldId id="5961" r:id="rId3120"/>
    <p:sldId id="5962" r:id="rId3121"/>
    <p:sldId id="5963" r:id="rId3122"/>
    <p:sldId id="5964" r:id="rId3123"/>
    <p:sldId id="5965" r:id="rId3124"/>
    <p:sldId id="5966" r:id="rId3125"/>
    <p:sldId id="5967" r:id="rId3126"/>
    <p:sldId id="5968" r:id="rId3127"/>
    <p:sldId id="5969" r:id="rId3128"/>
    <p:sldId id="5970" r:id="rId3129"/>
    <p:sldId id="5845" r:id="rId3130"/>
    <p:sldId id="5846" r:id="rId3131"/>
    <p:sldId id="5847" r:id="rId3132"/>
    <p:sldId id="5848" r:id="rId3133"/>
    <p:sldId id="5849" r:id="rId3134"/>
    <p:sldId id="5850" r:id="rId3135"/>
    <p:sldId id="5851" r:id="rId3136"/>
    <p:sldId id="5852" r:id="rId3137"/>
    <p:sldId id="5853" r:id="rId3138"/>
    <p:sldId id="5854" r:id="rId3139"/>
    <p:sldId id="5855" r:id="rId3140"/>
    <p:sldId id="5856" r:id="rId3141"/>
    <p:sldId id="5857" r:id="rId3142"/>
    <p:sldId id="5858" r:id="rId3143"/>
    <p:sldId id="5859" r:id="rId3144"/>
    <p:sldId id="5860" r:id="rId3145"/>
    <p:sldId id="5861" r:id="rId3146"/>
    <p:sldId id="5862" r:id="rId3147"/>
    <p:sldId id="5863" r:id="rId3148"/>
    <p:sldId id="5864" r:id="rId3149"/>
    <p:sldId id="5865" r:id="rId3150"/>
    <p:sldId id="5866" r:id="rId3151"/>
    <p:sldId id="5867" r:id="rId3152"/>
    <p:sldId id="5868" r:id="rId3153"/>
    <p:sldId id="5869" r:id="rId3154"/>
    <p:sldId id="5870" r:id="rId3155"/>
    <p:sldId id="5871" r:id="rId3156"/>
    <p:sldId id="5872" r:id="rId3157"/>
    <p:sldId id="5873" r:id="rId3158"/>
    <p:sldId id="5874" r:id="rId3159"/>
    <p:sldId id="5875" r:id="rId3160"/>
    <p:sldId id="5876" r:id="rId3161"/>
    <p:sldId id="5877" r:id="rId3162"/>
    <p:sldId id="5878" r:id="rId3163"/>
    <p:sldId id="5879" r:id="rId3164"/>
    <p:sldId id="5880" r:id="rId3165"/>
    <p:sldId id="5881" r:id="rId3166"/>
    <p:sldId id="5882" r:id="rId3167"/>
    <p:sldId id="5883" r:id="rId3168"/>
    <p:sldId id="5884" r:id="rId3169"/>
    <p:sldId id="5885" r:id="rId3170"/>
    <p:sldId id="5886" r:id="rId3171"/>
    <p:sldId id="5887" r:id="rId3172"/>
    <p:sldId id="5888" r:id="rId3173"/>
    <p:sldId id="5889" r:id="rId3174"/>
    <p:sldId id="5890" r:id="rId3175"/>
    <p:sldId id="5891" r:id="rId3176"/>
    <p:sldId id="5892" r:id="rId3177"/>
    <p:sldId id="5893" r:id="rId3178"/>
    <p:sldId id="5894" r:id="rId3179"/>
    <p:sldId id="5895" r:id="rId3180"/>
    <p:sldId id="5896" r:id="rId3181"/>
    <p:sldId id="5897" r:id="rId3182"/>
    <p:sldId id="5898" r:id="rId3183"/>
    <p:sldId id="5899" r:id="rId3184"/>
    <p:sldId id="5900" r:id="rId3185"/>
    <p:sldId id="5901" r:id="rId3186"/>
    <p:sldId id="5902" r:id="rId3187"/>
    <p:sldId id="5903" r:id="rId3188"/>
    <p:sldId id="5904" r:id="rId3189"/>
    <p:sldId id="5905" r:id="rId3190"/>
    <p:sldId id="5906" r:id="rId3191"/>
    <p:sldId id="5907" r:id="rId3192"/>
    <p:sldId id="5782" r:id="rId3193"/>
    <p:sldId id="5783" r:id="rId3194"/>
    <p:sldId id="5784" r:id="rId3195"/>
    <p:sldId id="5785" r:id="rId3196"/>
    <p:sldId id="5786" r:id="rId3197"/>
    <p:sldId id="5787" r:id="rId3198"/>
    <p:sldId id="5788" r:id="rId3199"/>
    <p:sldId id="5789" r:id="rId3200"/>
    <p:sldId id="5790" r:id="rId3201"/>
    <p:sldId id="5791" r:id="rId3202"/>
    <p:sldId id="5792" r:id="rId3203"/>
    <p:sldId id="5793" r:id="rId3204"/>
    <p:sldId id="5794" r:id="rId3205"/>
    <p:sldId id="5795" r:id="rId3206"/>
    <p:sldId id="5796" r:id="rId3207"/>
    <p:sldId id="5797" r:id="rId3208"/>
    <p:sldId id="5798" r:id="rId3209"/>
    <p:sldId id="5799" r:id="rId3210"/>
    <p:sldId id="5800" r:id="rId3211"/>
    <p:sldId id="5801" r:id="rId3212"/>
    <p:sldId id="5802" r:id="rId3213"/>
    <p:sldId id="5803" r:id="rId3214"/>
    <p:sldId id="5804" r:id="rId3215"/>
    <p:sldId id="5805" r:id="rId3216"/>
    <p:sldId id="5806" r:id="rId3217"/>
    <p:sldId id="5807" r:id="rId3218"/>
    <p:sldId id="5808" r:id="rId3219"/>
    <p:sldId id="5809" r:id="rId3220"/>
    <p:sldId id="5810" r:id="rId3221"/>
    <p:sldId id="5811" r:id="rId3222"/>
    <p:sldId id="5812" r:id="rId3223"/>
    <p:sldId id="5813" r:id="rId3224"/>
    <p:sldId id="5814" r:id="rId3225"/>
    <p:sldId id="5815" r:id="rId3226"/>
    <p:sldId id="5816" r:id="rId3227"/>
    <p:sldId id="5817" r:id="rId3228"/>
    <p:sldId id="5818" r:id="rId3229"/>
    <p:sldId id="5819" r:id="rId3230"/>
    <p:sldId id="5820" r:id="rId3231"/>
    <p:sldId id="5821" r:id="rId3232"/>
    <p:sldId id="5822" r:id="rId3233"/>
    <p:sldId id="5823" r:id="rId3234"/>
    <p:sldId id="5824" r:id="rId3235"/>
    <p:sldId id="5825" r:id="rId3236"/>
    <p:sldId id="5826" r:id="rId3237"/>
    <p:sldId id="5827" r:id="rId3238"/>
    <p:sldId id="5828" r:id="rId3239"/>
    <p:sldId id="5829" r:id="rId3240"/>
    <p:sldId id="5830" r:id="rId3241"/>
    <p:sldId id="5831" r:id="rId3242"/>
    <p:sldId id="5832" r:id="rId3243"/>
    <p:sldId id="5833" r:id="rId3244"/>
    <p:sldId id="5834" r:id="rId3245"/>
    <p:sldId id="5835" r:id="rId3246"/>
    <p:sldId id="5836" r:id="rId3247"/>
    <p:sldId id="5837" r:id="rId3248"/>
    <p:sldId id="5838" r:id="rId3249"/>
    <p:sldId id="5839" r:id="rId3250"/>
    <p:sldId id="5840" r:id="rId3251"/>
    <p:sldId id="5841" r:id="rId3252"/>
    <p:sldId id="5842" r:id="rId3253"/>
    <p:sldId id="5843" r:id="rId3254"/>
    <p:sldId id="5844" r:id="rId3255"/>
    <p:sldId id="5719" r:id="rId3256"/>
    <p:sldId id="5720" r:id="rId3257"/>
    <p:sldId id="5721" r:id="rId3258"/>
    <p:sldId id="5722" r:id="rId3259"/>
    <p:sldId id="5723" r:id="rId3260"/>
    <p:sldId id="5724" r:id="rId3261"/>
    <p:sldId id="5725" r:id="rId3262"/>
    <p:sldId id="5726" r:id="rId3263"/>
    <p:sldId id="5727" r:id="rId3264"/>
    <p:sldId id="5728" r:id="rId3265"/>
    <p:sldId id="5729" r:id="rId3266"/>
    <p:sldId id="5730" r:id="rId3267"/>
    <p:sldId id="5731" r:id="rId3268"/>
    <p:sldId id="5732" r:id="rId3269"/>
    <p:sldId id="5733" r:id="rId3270"/>
    <p:sldId id="5734" r:id="rId3271"/>
    <p:sldId id="5735" r:id="rId3272"/>
    <p:sldId id="5736" r:id="rId3273"/>
    <p:sldId id="5737" r:id="rId3274"/>
    <p:sldId id="5738" r:id="rId3275"/>
    <p:sldId id="5739" r:id="rId3276"/>
    <p:sldId id="5740" r:id="rId3277"/>
    <p:sldId id="5741" r:id="rId3278"/>
    <p:sldId id="5742" r:id="rId3279"/>
    <p:sldId id="5743" r:id="rId3280"/>
    <p:sldId id="5744" r:id="rId3281"/>
    <p:sldId id="5745" r:id="rId3282"/>
    <p:sldId id="5746" r:id="rId3283"/>
    <p:sldId id="5747" r:id="rId3284"/>
    <p:sldId id="5748" r:id="rId3285"/>
    <p:sldId id="5749" r:id="rId3286"/>
    <p:sldId id="5750" r:id="rId3287"/>
    <p:sldId id="5751" r:id="rId3288"/>
    <p:sldId id="5752" r:id="rId3289"/>
    <p:sldId id="5753" r:id="rId3290"/>
    <p:sldId id="5754" r:id="rId3291"/>
    <p:sldId id="5755" r:id="rId3292"/>
    <p:sldId id="5756" r:id="rId3293"/>
    <p:sldId id="5757" r:id="rId3294"/>
    <p:sldId id="5758" r:id="rId3295"/>
    <p:sldId id="5759" r:id="rId3296"/>
    <p:sldId id="5760" r:id="rId3297"/>
    <p:sldId id="5761" r:id="rId3298"/>
    <p:sldId id="5762" r:id="rId3299"/>
    <p:sldId id="5763" r:id="rId3300"/>
    <p:sldId id="5764" r:id="rId3301"/>
    <p:sldId id="5765" r:id="rId3302"/>
    <p:sldId id="5766" r:id="rId3303"/>
    <p:sldId id="5767" r:id="rId3304"/>
    <p:sldId id="5768" r:id="rId3305"/>
    <p:sldId id="5769" r:id="rId3306"/>
    <p:sldId id="5770" r:id="rId3307"/>
    <p:sldId id="5771" r:id="rId3308"/>
    <p:sldId id="5772" r:id="rId3309"/>
    <p:sldId id="5773" r:id="rId3310"/>
    <p:sldId id="5774" r:id="rId3311"/>
    <p:sldId id="5775" r:id="rId3312"/>
    <p:sldId id="5776" r:id="rId3313"/>
    <p:sldId id="5777" r:id="rId3314"/>
    <p:sldId id="5778" r:id="rId3315"/>
    <p:sldId id="5779" r:id="rId3316"/>
    <p:sldId id="5780" r:id="rId3317"/>
    <p:sldId id="5781" r:id="rId3318"/>
    <p:sldId id="5656" r:id="rId3319"/>
    <p:sldId id="5657" r:id="rId3320"/>
    <p:sldId id="5658" r:id="rId3321"/>
    <p:sldId id="5659" r:id="rId3322"/>
    <p:sldId id="5660" r:id="rId3323"/>
    <p:sldId id="5661" r:id="rId3324"/>
    <p:sldId id="5662" r:id="rId3325"/>
    <p:sldId id="5663" r:id="rId3326"/>
    <p:sldId id="5664" r:id="rId3327"/>
    <p:sldId id="5665" r:id="rId3328"/>
    <p:sldId id="5666" r:id="rId3329"/>
    <p:sldId id="5667" r:id="rId3330"/>
    <p:sldId id="5668" r:id="rId3331"/>
    <p:sldId id="5669" r:id="rId3332"/>
    <p:sldId id="5670" r:id="rId3333"/>
    <p:sldId id="5671" r:id="rId3334"/>
    <p:sldId id="5672" r:id="rId3335"/>
    <p:sldId id="5673" r:id="rId3336"/>
    <p:sldId id="5674" r:id="rId3337"/>
    <p:sldId id="5675" r:id="rId3338"/>
    <p:sldId id="5676" r:id="rId3339"/>
    <p:sldId id="5677" r:id="rId3340"/>
    <p:sldId id="5678" r:id="rId3341"/>
    <p:sldId id="5679" r:id="rId3342"/>
    <p:sldId id="5680" r:id="rId3343"/>
    <p:sldId id="5681" r:id="rId3344"/>
    <p:sldId id="5682" r:id="rId3345"/>
    <p:sldId id="5683" r:id="rId3346"/>
    <p:sldId id="5684" r:id="rId3347"/>
    <p:sldId id="5685" r:id="rId3348"/>
    <p:sldId id="5686" r:id="rId3349"/>
    <p:sldId id="5687" r:id="rId3350"/>
    <p:sldId id="5688" r:id="rId3351"/>
    <p:sldId id="5689" r:id="rId3352"/>
    <p:sldId id="5690" r:id="rId3353"/>
    <p:sldId id="5691" r:id="rId3354"/>
    <p:sldId id="5692" r:id="rId3355"/>
    <p:sldId id="5693" r:id="rId3356"/>
    <p:sldId id="5694" r:id="rId3357"/>
    <p:sldId id="5695" r:id="rId3358"/>
    <p:sldId id="5696" r:id="rId3359"/>
    <p:sldId id="5697" r:id="rId3360"/>
    <p:sldId id="5698" r:id="rId3361"/>
    <p:sldId id="5699" r:id="rId3362"/>
    <p:sldId id="5700" r:id="rId3363"/>
    <p:sldId id="5701" r:id="rId3364"/>
    <p:sldId id="5702" r:id="rId3365"/>
    <p:sldId id="5703" r:id="rId3366"/>
    <p:sldId id="5704" r:id="rId3367"/>
    <p:sldId id="5705" r:id="rId3368"/>
    <p:sldId id="5706" r:id="rId3369"/>
    <p:sldId id="5707" r:id="rId3370"/>
    <p:sldId id="5708" r:id="rId3371"/>
    <p:sldId id="5709" r:id="rId3372"/>
    <p:sldId id="5710" r:id="rId3373"/>
    <p:sldId id="5711" r:id="rId3374"/>
    <p:sldId id="5712" r:id="rId3375"/>
    <p:sldId id="5713" r:id="rId3376"/>
    <p:sldId id="5714" r:id="rId3377"/>
    <p:sldId id="5715" r:id="rId3378"/>
    <p:sldId id="5716" r:id="rId3379"/>
    <p:sldId id="5717" r:id="rId3380"/>
    <p:sldId id="5718" r:id="rId3381"/>
    <p:sldId id="5593" r:id="rId3382"/>
    <p:sldId id="5594" r:id="rId3383"/>
    <p:sldId id="5595" r:id="rId3384"/>
    <p:sldId id="5596" r:id="rId3385"/>
    <p:sldId id="5597" r:id="rId3386"/>
    <p:sldId id="5598" r:id="rId3387"/>
    <p:sldId id="5599" r:id="rId3388"/>
    <p:sldId id="5600" r:id="rId3389"/>
    <p:sldId id="5601" r:id="rId3390"/>
    <p:sldId id="5602" r:id="rId3391"/>
    <p:sldId id="5603" r:id="rId3392"/>
    <p:sldId id="5604" r:id="rId3393"/>
    <p:sldId id="5605" r:id="rId3394"/>
    <p:sldId id="5606" r:id="rId3395"/>
    <p:sldId id="5607" r:id="rId3396"/>
    <p:sldId id="5608" r:id="rId3397"/>
    <p:sldId id="5609" r:id="rId3398"/>
    <p:sldId id="5610" r:id="rId3399"/>
    <p:sldId id="5611" r:id="rId3400"/>
    <p:sldId id="5612" r:id="rId3401"/>
    <p:sldId id="5613" r:id="rId3402"/>
    <p:sldId id="5614" r:id="rId3403"/>
    <p:sldId id="5615" r:id="rId3404"/>
    <p:sldId id="5616" r:id="rId3405"/>
    <p:sldId id="5617" r:id="rId3406"/>
    <p:sldId id="5618" r:id="rId3407"/>
    <p:sldId id="5619" r:id="rId3408"/>
    <p:sldId id="5620" r:id="rId3409"/>
    <p:sldId id="5621" r:id="rId3410"/>
    <p:sldId id="5622" r:id="rId3411"/>
    <p:sldId id="5623" r:id="rId3412"/>
    <p:sldId id="5624" r:id="rId3413"/>
    <p:sldId id="5625" r:id="rId3414"/>
    <p:sldId id="5626" r:id="rId3415"/>
    <p:sldId id="5627" r:id="rId3416"/>
    <p:sldId id="5628" r:id="rId3417"/>
    <p:sldId id="5629" r:id="rId3418"/>
    <p:sldId id="5630" r:id="rId3419"/>
    <p:sldId id="5631" r:id="rId3420"/>
    <p:sldId id="5632" r:id="rId3421"/>
    <p:sldId id="5633" r:id="rId3422"/>
    <p:sldId id="5634" r:id="rId3423"/>
    <p:sldId id="5635" r:id="rId3424"/>
    <p:sldId id="5636" r:id="rId3425"/>
    <p:sldId id="5637" r:id="rId3426"/>
    <p:sldId id="5638" r:id="rId3427"/>
    <p:sldId id="5639" r:id="rId3428"/>
    <p:sldId id="5640" r:id="rId3429"/>
    <p:sldId id="5641" r:id="rId3430"/>
    <p:sldId id="5642" r:id="rId3431"/>
    <p:sldId id="5643" r:id="rId3432"/>
    <p:sldId id="5644" r:id="rId3433"/>
    <p:sldId id="5645" r:id="rId3434"/>
    <p:sldId id="5646" r:id="rId3435"/>
    <p:sldId id="5647" r:id="rId3436"/>
    <p:sldId id="5648" r:id="rId3437"/>
    <p:sldId id="5649" r:id="rId3438"/>
    <p:sldId id="5650" r:id="rId3439"/>
    <p:sldId id="5651" r:id="rId3440"/>
    <p:sldId id="5652" r:id="rId3441"/>
    <p:sldId id="5653" r:id="rId3442"/>
    <p:sldId id="5654" r:id="rId3443"/>
    <p:sldId id="5655" r:id="rId3444"/>
    <p:sldId id="5530" r:id="rId3445"/>
    <p:sldId id="5531" r:id="rId3446"/>
    <p:sldId id="5532" r:id="rId3447"/>
    <p:sldId id="5533" r:id="rId3448"/>
    <p:sldId id="5534" r:id="rId3449"/>
    <p:sldId id="5535" r:id="rId3450"/>
    <p:sldId id="5536" r:id="rId3451"/>
    <p:sldId id="5537" r:id="rId3452"/>
    <p:sldId id="5538" r:id="rId3453"/>
    <p:sldId id="5539" r:id="rId3454"/>
    <p:sldId id="5540" r:id="rId3455"/>
    <p:sldId id="5541" r:id="rId3456"/>
    <p:sldId id="5542" r:id="rId3457"/>
    <p:sldId id="5543" r:id="rId3458"/>
    <p:sldId id="5544" r:id="rId3459"/>
    <p:sldId id="5545" r:id="rId3460"/>
    <p:sldId id="5546" r:id="rId3461"/>
    <p:sldId id="5547" r:id="rId3462"/>
    <p:sldId id="5548" r:id="rId3463"/>
    <p:sldId id="5549" r:id="rId3464"/>
    <p:sldId id="5550" r:id="rId3465"/>
    <p:sldId id="5551" r:id="rId3466"/>
    <p:sldId id="5552" r:id="rId3467"/>
    <p:sldId id="5553" r:id="rId3468"/>
    <p:sldId id="5554" r:id="rId3469"/>
    <p:sldId id="5555" r:id="rId3470"/>
    <p:sldId id="5556" r:id="rId3471"/>
    <p:sldId id="5557" r:id="rId3472"/>
    <p:sldId id="5558" r:id="rId3473"/>
    <p:sldId id="5559" r:id="rId3474"/>
    <p:sldId id="5560" r:id="rId3475"/>
    <p:sldId id="5561" r:id="rId3476"/>
    <p:sldId id="5562" r:id="rId3477"/>
    <p:sldId id="5563" r:id="rId3478"/>
    <p:sldId id="5564" r:id="rId3479"/>
    <p:sldId id="5565" r:id="rId3480"/>
    <p:sldId id="5566" r:id="rId3481"/>
    <p:sldId id="5567" r:id="rId3482"/>
    <p:sldId id="5568" r:id="rId3483"/>
    <p:sldId id="5569" r:id="rId3484"/>
    <p:sldId id="5570" r:id="rId3485"/>
    <p:sldId id="5571" r:id="rId3486"/>
    <p:sldId id="5572" r:id="rId3487"/>
    <p:sldId id="5573" r:id="rId3488"/>
    <p:sldId id="5574" r:id="rId3489"/>
    <p:sldId id="5575" r:id="rId3490"/>
    <p:sldId id="5576" r:id="rId3491"/>
    <p:sldId id="5577" r:id="rId3492"/>
    <p:sldId id="5578" r:id="rId3493"/>
    <p:sldId id="5579" r:id="rId3494"/>
    <p:sldId id="5580" r:id="rId3495"/>
    <p:sldId id="5581" r:id="rId3496"/>
    <p:sldId id="5582" r:id="rId3497"/>
    <p:sldId id="5583" r:id="rId3498"/>
    <p:sldId id="5584" r:id="rId3499"/>
    <p:sldId id="5585" r:id="rId3500"/>
    <p:sldId id="5586" r:id="rId3501"/>
    <p:sldId id="5587" r:id="rId3502"/>
    <p:sldId id="5588" r:id="rId3503"/>
    <p:sldId id="5589" r:id="rId3504"/>
    <p:sldId id="5590" r:id="rId3505"/>
    <p:sldId id="5591" r:id="rId3506"/>
    <p:sldId id="5592" r:id="rId3507"/>
    <p:sldId id="5467" r:id="rId3508"/>
    <p:sldId id="5468" r:id="rId3509"/>
    <p:sldId id="5469" r:id="rId3510"/>
    <p:sldId id="5470" r:id="rId3511"/>
    <p:sldId id="5471" r:id="rId3512"/>
    <p:sldId id="5472" r:id="rId3513"/>
    <p:sldId id="5473" r:id="rId3514"/>
    <p:sldId id="5474" r:id="rId3515"/>
    <p:sldId id="5475" r:id="rId3516"/>
    <p:sldId id="5476" r:id="rId3517"/>
    <p:sldId id="5477" r:id="rId3518"/>
    <p:sldId id="5478" r:id="rId3519"/>
    <p:sldId id="5479" r:id="rId3520"/>
    <p:sldId id="5480" r:id="rId3521"/>
    <p:sldId id="5481" r:id="rId3522"/>
    <p:sldId id="5482" r:id="rId3523"/>
    <p:sldId id="5483" r:id="rId3524"/>
    <p:sldId id="5484" r:id="rId3525"/>
    <p:sldId id="5485" r:id="rId3526"/>
    <p:sldId id="5486" r:id="rId3527"/>
    <p:sldId id="5487" r:id="rId3528"/>
    <p:sldId id="5488" r:id="rId3529"/>
    <p:sldId id="5489" r:id="rId3530"/>
    <p:sldId id="5490" r:id="rId3531"/>
    <p:sldId id="5491" r:id="rId3532"/>
    <p:sldId id="5492" r:id="rId3533"/>
    <p:sldId id="5493" r:id="rId3534"/>
    <p:sldId id="5494" r:id="rId3535"/>
    <p:sldId id="5495" r:id="rId3536"/>
    <p:sldId id="5496" r:id="rId3537"/>
    <p:sldId id="5497" r:id="rId3538"/>
    <p:sldId id="5498" r:id="rId3539"/>
    <p:sldId id="5499" r:id="rId3540"/>
    <p:sldId id="5500" r:id="rId3541"/>
    <p:sldId id="5501" r:id="rId3542"/>
    <p:sldId id="5502" r:id="rId3543"/>
    <p:sldId id="5503" r:id="rId3544"/>
    <p:sldId id="5504" r:id="rId3545"/>
    <p:sldId id="5505" r:id="rId3546"/>
    <p:sldId id="5506" r:id="rId3547"/>
    <p:sldId id="5507" r:id="rId3548"/>
    <p:sldId id="5508" r:id="rId3549"/>
    <p:sldId id="5509" r:id="rId3550"/>
    <p:sldId id="5510" r:id="rId3551"/>
    <p:sldId id="5511" r:id="rId3552"/>
    <p:sldId id="5512" r:id="rId3553"/>
    <p:sldId id="5513" r:id="rId3554"/>
    <p:sldId id="5514" r:id="rId3555"/>
    <p:sldId id="5515" r:id="rId3556"/>
    <p:sldId id="5516" r:id="rId3557"/>
    <p:sldId id="5517" r:id="rId3558"/>
    <p:sldId id="5518" r:id="rId3559"/>
    <p:sldId id="5519" r:id="rId3560"/>
    <p:sldId id="5520" r:id="rId3561"/>
    <p:sldId id="5521" r:id="rId3562"/>
    <p:sldId id="5522" r:id="rId3563"/>
    <p:sldId id="5523" r:id="rId3564"/>
    <p:sldId id="5524" r:id="rId3565"/>
    <p:sldId id="5525" r:id="rId3566"/>
    <p:sldId id="5526" r:id="rId3567"/>
    <p:sldId id="5527" r:id="rId3568"/>
    <p:sldId id="5528" r:id="rId3569"/>
    <p:sldId id="5529" r:id="rId3570"/>
    <p:sldId id="5404" r:id="rId3571"/>
    <p:sldId id="5405" r:id="rId3572"/>
    <p:sldId id="5406" r:id="rId3573"/>
    <p:sldId id="5407" r:id="rId3574"/>
    <p:sldId id="5408" r:id="rId3575"/>
    <p:sldId id="5409" r:id="rId3576"/>
    <p:sldId id="5410" r:id="rId3577"/>
    <p:sldId id="5411" r:id="rId3578"/>
    <p:sldId id="5412" r:id="rId3579"/>
    <p:sldId id="5413" r:id="rId3580"/>
    <p:sldId id="5414" r:id="rId3581"/>
    <p:sldId id="5415" r:id="rId3582"/>
    <p:sldId id="5416" r:id="rId3583"/>
    <p:sldId id="5417" r:id="rId3584"/>
    <p:sldId id="5418" r:id="rId3585"/>
    <p:sldId id="5419" r:id="rId3586"/>
    <p:sldId id="5420" r:id="rId3587"/>
    <p:sldId id="5421" r:id="rId3588"/>
    <p:sldId id="5422" r:id="rId3589"/>
    <p:sldId id="5423" r:id="rId3590"/>
    <p:sldId id="5424" r:id="rId3591"/>
    <p:sldId id="5425" r:id="rId3592"/>
    <p:sldId id="5426" r:id="rId3593"/>
    <p:sldId id="5427" r:id="rId3594"/>
    <p:sldId id="5428" r:id="rId3595"/>
    <p:sldId id="5429" r:id="rId3596"/>
    <p:sldId id="5430" r:id="rId3597"/>
    <p:sldId id="5431" r:id="rId3598"/>
    <p:sldId id="5432" r:id="rId3599"/>
    <p:sldId id="5433" r:id="rId3600"/>
    <p:sldId id="5434" r:id="rId3601"/>
    <p:sldId id="5435" r:id="rId3602"/>
    <p:sldId id="5436" r:id="rId3603"/>
    <p:sldId id="5437" r:id="rId3604"/>
    <p:sldId id="5438" r:id="rId3605"/>
    <p:sldId id="5439" r:id="rId3606"/>
    <p:sldId id="5440" r:id="rId3607"/>
    <p:sldId id="5441" r:id="rId3608"/>
    <p:sldId id="5442" r:id="rId3609"/>
    <p:sldId id="5443" r:id="rId3610"/>
    <p:sldId id="5444" r:id="rId3611"/>
    <p:sldId id="5445" r:id="rId3612"/>
    <p:sldId id="5446" r:id="rId3613"/>
    <p:sldId id="5447" r:id="rId3614"/>
    <p:sldId id="5448" r:id="rId3615"/>
    <p:sldId id="5449" r:id="rId3616"/>
    <p:sldId id="5450" r:id="rId3617"/>
    <p:sldId id="5451" r:id="rId3618"/>
    <p:sldId id="5452" r:id="rId3619"/>
    <p:sldId id="5453" r:id="rId3620"/>
    <p:sldId id="5454" r:id="rId3621"/>
    <p:sldId id="5455" r:id="rId3622"/>
    <p:sldId id="5456" r:id="rId3623"/>
    <p:sldId id="5457" r:id="rId3624"/>
    <p:sldId id="5458" r:id="rId3625"/>
    <p:sldId id="5459" r:id="rId3626"/>
    <p:sldId id="5460" r:id="rId3627"/>
    <p:sldId id="5461" r:id="rId3628"/>
    <p:sldId id="5462" r:id="rId3629"/>
    <p:sldId id="5463" r:id="rId3630"/>
    <p:sldId id="5464" r:id="rId3631"/>
    <p:sldId id="5465" r:id="rId3632"/>
    <p:sldId id="5466" r:id="rId3633"/>
    <p:sldId id="5341" r:id="rId3634"/>
    <p:sldId id="5342" r:id="rId3635"/>
    <p:sldId id="5343" r:id="rId3636"/>
    <p:sldId id="5344" r:id="rId3637"/>
    <p:sldId id="5345" r:id="rId3638"/>
    <p:sldId id="5346" r:id="rId3639"/>
    <p:sldId id="5347" r:id="rId3640"/>
    <p:sldId id="5348" r:id="rId3641"/>
    <p:sldId id="5349" r:id="rId3642"/>
    <p:sldId id="5350" r:id="rId3643"/>
    <p:sldId id="5351" r:id="rId3644"/>
    <p:sldId id="5352" r:id="rId3645"/>
    <p:sldId id="5353" r:id="rId3646"/>
    <p:sldId id="5354" r:id="rId3647"/>
    <p:sldId id="5355" r:id="rId3648"/>
    <p:sldId id="5356" r:id="rId3649"/>
    <p:sldId id="5357" r:id="rId3650"/>
    <p:sldId id="5358" r:id="rId3651"/>
    <p:sldId id="5359" r:id="rId3652"/>
    <p:sldId id="5360" r:id="rId3653"/>
    <p:sldId id="5361" r:id="rId3654"/>
    <p:sldId id="5362" r:id="rId3655"/>
    <p:sldId id="5363" r:id="rId3656"/>
    <p:sldId id="5364" r:id="rId3657"/>
    <p:sldId id="5365" r:id="rId3658"/>
    <p:sldId id="5366" r:id="rId3659"/>
    <p:sldId id="5367" r:id="rId3660"/>
    <p:sldId id="5368" r:id="rId3661"/>
    <p:sldId id="5369" r:id="rId3662"/>
    <p:sldId id="5370" r:id="rId3663"/>
    <p:sldId id="5371" r:id="rId3664"/>
    <p:sldId id="5372" r:id="rId3665"/>
    <p:sldId id="5373" r:id="rId3666"/>
    <p:sldId id="5374" r:id="rId3667"/>
    <p:sldId id="5375" r:id="rId3668"/>
    <p:sldId id="5376" r:id="rId3669"/>
    <p:sldId id="5377" r:id="rId3670"/>
    <p:sldId id="5378" r:id="rId3671"/>
    <p:sldId id="5379" r:id="rId3672"/>
    <p:sldId id="5380" r:id="rId3673"/>
    <p:sldId id="5381" r:id="rId3674"/>
    <p:sldId id="5382" r:id="rId3675"/>
    <p:sldId id="5383" r:id="rId3676"/>
    <p:sldId id="5384" r:id="rId3677"/>
    <p:sldId id="5385" r:id="rId3678"/>
    <p:sldId id="5386" r:id="rId3679"/>
    <p:sldId id="5387" r:id="rId3680"/>
    <p:sldId id="5388" r:id="rId3681"/>
    <p:sldId id="5389" r:id="rId3682"/>
    <p:sldId id="5390" r:id="rId3683"/>
    <p:sldId id="5391" r:id="rId3684"/>
    <p:sldId id="5392" r:id="rId3685"/>
    <p:sldId id="5393" r:id="rId3686"/>
    <p:sldId id="5394" r:id="rId3687"/>
    <p:sldId id="5395" r:id="rId3688"/>
    <p:sldId id="5396" r:id="rId3689"/>
    <p:sldId id="5397" r:id="rId3690"/>
    <p:sldId id="5398" r:id="rId3691"/>
    <p:sldId id="5399" r:id="rId3692"/>
    <p:sldId id="5400" r:id="rId3693"/>
    <p:sldId id="5401" r:id="rId3694"/>
    <p:sldId id="5402" r:id="rId3695"/>
    <p:sldId id="5403" r:id="rId3696"/>
    <p:sldId id="5278" r:id="rId3697"/>
    <p:sldId id="5279" r:id="rId3698"/>
    <p:sldId id="5280" r:id="rId3699"/>
    <p:sldId id="5281" r:id="rId3700"/>
    <p:sldId id="5282" r:id="rId3701"/>
    <p:sldId id="5283" r:id="rId3702"/>
    <p:sldId id="5284" r:id="rId3703"/>
    <p:sldId id="5285" r:id="rId3704"/>
    <p:sldId id="5286" r:id="rId3705"/>
    <p:sldId id="5287" r:id="rId3706"/>
    <p:sldId id="5288" r:id="rId3707"/>
    <p:sldId id="5289" r:id="rId3708"/>
    <p:sldId id="5290" r:id="rId3709"/>
    <p:sldId id="5291" r:id="rId3710"/>
    <p:sldId id="5292" r:id="rId3711"/>
    <p:sldId id="5293" r:id="rId3712"/>
    <p:sldId id="5294" r:id="rId3713"/>
    <p:sldId id="5295" r:id="rId3714"/>
    <p:sldId id="5296" r:id="rId3715"/>
    <p:sldId id="5297" r:id="rId3716"/>
    <p:sldId id="5298" r:id="rId3717"/>
    <p:sldId id="5299" r:id="rId3718"/>
    <p:sldId id="5300" r:id="rId3719"/>
    <p:sldId id="5301" r:id="rId3720"/>
    <p:sldId id="5302" r:id="rId3721"/>
    <p:sldId id="5303" r:id="rId3722"/>
    <p:sldId id="5304" r:id="rId3723"/>
    <p:sldId id="5305" r:id="rId3724"/>
    <p:sldId id="5306" r:id="rId3725"/>
    <p:sldId id="5307" r:id="rId3726"/>
    <p:sldId id="5308" r:id="rId3727"/>
    <p:sldId id="5309" r:id="rId3728"/>
    <p:sldId id="5310" r:id="rId3729"/>
    <p:sldId id="5311" r:id="rId3730"/>
    <p:sldId id="5312" r:id="rId3731"/>
    <p:sldId id="5313" r:id="rId3732"/>
    <p:sldId id="5314" r:id="rId3733"/>
    <p:sldId id="5315" r:id="rId3734"/>
    <p:sldId id="5316" r:id="rId3735"/>
    <p:sldId id="5317" r:id="rId3736"/>
    <p:sldId id="5318" r:id="rId3737"/>
    <p:sldId id="5319" r:id="rId3738"/>
    <p:sldId id="5320" r:id="rId3739"/>
    <p:sldId id="5321" r:id="rId3740"/>
    <p:sldId id="5322" r:id="rId3741"/>
    <p:sldId id="5323" r:id="rId3742"/>
    <p:sldId id="5324" r:id="rId3743"/>
    <p:sldId id="5325" r:id="rId3744"/>
    <p:sldId id="5326" r:id="rId3745"/>
    <p:sldId id="5327" r:id="rId3746"/>
    <p:sldId id="5328" r:id="rId3747"/>
    <p:sldId id="5329" r:id="rId3748"/>
    <p:sldId id="5330" r:id="rId3749"/>
    <p:sldId id="5331" r:id="rId3750"/>
    <p:sldId id="5332" r:id="rId3751"/>
    <p:sldId id="5333" r:id="rId3752"/>
    <p:sldId id="5334" r:id="rId3753"/>
    <p:sldId id="5335" r:id="rId3754"/>
    <p:sldId id="5336" r:id="rId3755"/>
    <p:sldId id="5337" r:id="rId3756"/>
    <p:sldId id="5338" r:id="rId3757"/>
    <p:sldId id="5339" r:id="rId3758"/>
    <p:sldId id="5340" r:id="rId3759"/>
    <p:sldId id="5215" r:id="rId3760"/>
    <p:sldId id="5216" r:id="rId3761"/>
    <p:sldId id="5217" r:id="rId3762"/>
    <p:sldId id="5218" r:id="rId3763"/>
    <p:sldId id="5219" r:id="rId3764"/>
    <p:sldId id="5220" r:id="rId3765"/>
    <p:sldId id="5221" r:id="rId3766"/>
    <p:sldId id="5222" r:id="rId3767"/>
    <p:sldId id="5223" r:id="rId3768"/>
    <p:sldId id="5224" r:id="rId3769"/>
    <p:sldId id="5225" r:id="rId3770"/>
    <p:sldId id="5226" r:id="rId3771"/>
    <p:sldId id="5227" r:id="rId3772"/>
    <p:sldId id="5228" r:id="rId3773"/>
    <p:sldId id="5229" r:id="rId3774"/>
    <p:sldId id="5230" r:id="rId3775"/>
    <p:sldId id="5231" r:id="rId3776"/>
    <p:sldId id="5232" r:id="rId3777"/>
    <p:sldId id="5233" r:id="rId3778"/>
    <p:sldId id="5234" r:id="rId3779"/>
    <p:sldId id="5235" r:id="rId3780"/>
    <p:sldId id="5236" r:id="rId3781"/>
    <p:sldId id="5237" r:id="rId3782"/>
    <p:sldId id="5238" r:id="rId3783"/>
    <p:sldId id="5239" r:id="rId3784"/>
    <p:sldId id="5240" r:id="rId3785"/>
    <p:sldId id="5241" r:id="rId3786"/>
    <p:sldId id="5242" r:id="rId3787"/>
    <p:sldId id="5243" r:id="rId3788"/>
    <p:sldId id="5244" r:id="rId3789"/>
    <p:sldId id="5245" r:id="rId3790"/>
    <p:sldId id="5246" r:id="rId3791"/>
    <p:sldId id="5247" r:id="rId3792"/>
    <p:sldId id="5248" r:id="rId3793"/>
    <p:sldId id="5249" r:id="rId3794"/>
    <p:sldId id="5250" r:id="rId3795"/>
    <p:sldId id="5251" r:id="rId3796"/>
    <p:sldId id="5252" r:id="rId3797"/>
    <p:sldId id="5253" r:id="rId3798"/>
    <p:sldId id="5254" r:id="rId3799"/>
    <p:sldId id="5255" r:id="rId3800"/>
    <p:sldId id="5256" r:id="rId3801"/>
    <p:sldId id="5257" r:id="rId3802"/>
    <p:sldId id="5258" r:id="rId3803"/>
    <p:sldId id="5259" r:id="rId3804"/>
    <p:sldId id="5260" r:id="rId3805"/>
    <p:sldId id="5261" r:id="rId3806"/>
    <p:sldId id="5262" r:id="rId3807"/>
    <p:sldId id="5263" r:id="rId3808"/>
    <p:sldId id="5264" r:id="rId3809"/>
    <p:sldId id="5265" r:id="rId3810"/>
    <p:sldId id="5266" r:id="rId3811"/>
    <p:sldId id="5267" r:id="rId3812"/>
    <p:sldId id="5268" r:id="rId3813"/>
    <p:sldId id="5269" r:id="rId3814"/>
    <p:sldId id="5270" r:id="rId3815"/>
    <p:sldId id="5271" r:id="rId3816"/>
    <p:sldId id="5272" r:id="rId3817"/>
    <p:sldId id="5273" r:id="rId3818"/>
    <p:sldId id="5274" r:id="rId3819"/>
    <p:sldId id="5275" r:id="rId3820"/>
    <p:sldId id="5276" r:id="rId3821"/>
    <p:sldId id="5277" r:id="rId3822"/>
    <p:sldId id="5152" r:id="rId3823"/>
    <p:sldId id="5153" r:id="rId3824"/>
    <p:sldId id="5154" r:id="rId3825"/>
    <p:sldId id="5155" r:id="rId3826"/>
    <p:sldId id="5156" r:id="rId3827"/>
    <p:sldId id="5157" r:id="rId3828"/>
    <p:sldId id="5158" r:id="rId3829"/>
    <p:sldId id="5159" r:id="rId3830"/>
    <p:sldId id="5160" r:id="rId3831"/>
    <p:sldId id="5161" r:id="rId3832"/>
    <p:sldId id="5162" r:id="rId3833"/>
    <p:sldId id="5163" r:id="rId3834"/>
    <p:sldId id="5164" r:id="rId3835"/>
    <p:sldId id="5165" r:id="rId3836"/>
    <p:sldId id="5166" r:id="rId3837"/>
    <p:sldId id="5167" r:id="rId3838"/>
    <p:sldId id="5168" r:id="rId3839"/>
    <p:sldId id="5169" r:id="rId3840"/>
    <p:sldId id="5170" r:id="rId3841"/>
    <p:sldId id="5171" r:id="rId3842"/>
    <p:sldId id="5172" r:id="rId3843"/>
    <p:sldId id="5173" r:id="rId3844"/>
    <p:sldId id="5174" r:id="rId3845"/>
    <p:sldId id="5175" r:id="rId3846"/>
    <p:sldId id="5176" r:id="rId3847"/>
    <p:sldId id="5177" r:id="rId3848"/>
    <p:sldId id="5178" r:id="rId3849"/>
    <p:sldId id="5179" r:id="rId3850"/>
    <p:sldId id="5180" r:id="rId3851"/>
    <p:sldId id="5181" r:id="rId3852"/>
    <p:sldId id="5182" r:id="rId3853"/>
    <p:sldId id="5183" r:id="rId3854"/>
    <p:sldId id="5184" r:id="rId3855"/>
    <p:sldId id="5185" r:id="rId3856"/>
    <p:sldId id="5186" r:id="rId3857"/>
    <p:sldId id="5187" r:id="rId3858"/>
    <p:sldId id="5188" r:id="rId3859"/>
    <p:sldId id="5189" r:id="rId3860"/>
    <p:sldId id="5190" r:id="rId3861"/>
    <p:sldId id="5191" r:id="rId3862"/>
    <p:sldId id="5192" r:id="rId3863"/>
    <p:sldId id="5193" r:id="rId3864"/>
    <p:sldId id="5194" r:id="rId3865"/>
    <p:sldId id="5195" r:id="rId3866"/>
    <p:sldId id="5196" r:id="rId3867"/>
    <p:sldId id="5197" r:id="rId3868"/>
    <p:sldId id="5198" r:id="rId3869"/>
    <p:sldId id="5199" r:id="rId3870"/>
    <p:sldId id="5200" r:id="rId3871"/>
    <p:sldId id="5201" r:id="rId3872"/>
    <p:sldId id="5202" r:id="rId3873"/>
    <p:sldId id="5203" r:id="rId3874"/>
    <p:sldId id="5204" r:id="rId3875"/>
    <p:sldId id="5205" r:id="rId3876"/>
    <p:sldId id="5206" r:id="rId3877"/>
    <p:sldId id="5207" r:id="rId3878"/>
    <p:sldId id="5208" r:id="rId3879"/>
    <p:sldId id="5209" r:id="rId3880"/>
    <p:sldId id="5210" r:id="rId3881"/>
    <p:sldId id="5211" r:id="rId3882"/>
    <p:sldId id="5212" r:id="rId3883"/>
    <p:sldId id="5213" r:id="rId3884"/>
    <p:sldId id="5214" r:id="rId3885"/>
    <p:sldId id="5089" r:id="rId3886"/>
    <p:sldId id="5090" r:id="rId3887"/>
    <p:sldId id="5091" r:id="rId3888"/>
    <p:sldId id="5092" r:id="rId3889"/>
    <p:sldId id="5093" r:id="rId3890"/>
    <p:sldId id="5094" r:id="rId3891"/>
    <p:sldId id="5095" r:id="rId3892"/>
    <p:sldId id="5096" r:id="rId3893"/>
    <p:sldId id="5097" r:id="rId3894"/>
    <p:sldId id="5098" r:id="rId3895"/>
    <p:sldId id="5099" r:id="rId3896"/>
    <p:sldId id="5100" r:id="rId3897"/>
    <p:sldId id="5101" r:id="rId3898"/>
    <p:sldId id="5102" r:id="rId3899"/>
    <p:sldId id="5103" r:id="rId3900"/>
    <p:sldId id="5104" r:id="rId3901"/>
    <p:sldId id="5105" r:id="rId3902"/>
    <p:sldId id="5106" r:id="rId3903"/>
    <p:sldId id="5107" r:id="rId3904"/>
    <p:sldId id="5108" r:id="rId3905"/>
    <p:sldId id="5109" r:id="rId3906"/>
    <p:sldId id="5110" r:id="rId3907"/>
    <p:sldId id="5111" r:id="rId3908"/>
    <p:sldId id="5112" r:id="rId3909"/>
    <p:sldId id="5113" r:id="rId3910"/>
    <p:sldId id="5114" r:id="rId3911"/>
    <p:sldId id="5115" r:id="rId3912"/>
    <p:sldId id="5116" r:id="rId3913"/>
    <p:sldId id="5117" r:id="rId3914"/>
    <p:sldId id="5118" r:id="rId3915"/>
    <p:sldId id="5119" r:id="rId3916"/>
    <p:sldId id="5120" r:id="rId3917"/>
    <p:sldId id="5121" r:id="rId3918"/>
    <p:sldId id="5122" r:id="rId3919"/>
    <p:sldId id="5123" r:id="rId3920"/>
    <p:sldId id="5124" r:id="rId3921"/>
    <p:sldId id="5125" r:id="rId3922"/>
    <p:sldId id="5126" r:id="rId3923"/>
    <p:sldId id="5127" r:id="rId3924"/>
    <p:sldId id="5128" r:id="rId3925"/>
    <p:sldId id="5129" r:id="rId3926"/>
    <p:sldId id="5130" r:id="rId3927"/>
    <p:sldId id="5131" r:id="rId3928"/>
    <p:sldId id="5132" r:id="rId3929"/>
    <p:sldId id="5133" r:id="rId3930"/>
    <p:sldId id="5134" r:id="rId3931"/>
    <p:sldId id="5135" r:id="rId3932"/>
    <p:sldId id="5136" r:id="rId3933"/>
    <p:sldId id="5137" r:id="rId3934"/>
    <p:sldId id="5138" r:id="rId3935"/>
    <p:sldId id="5139" r:id="rId3936"/>
    <p:sldId id="5140" r:id="rId3937"/>
    <p:sldId id="5141" r:id="rId3938"/>
    <p:sldId id="5142" r:id="rId3939"/>
    <p:sldId id="5143" r:id="rId3940"/>
    <p:sldId id="5144" r:id="rId3941"/>
    <p:sldId id="5145" r:id="rId3942"/>
    <p:sldId id="5146" r:id="rId3943"/>
    <p:sldId id="5147" r:id="rId3944"/>
    <p:sldId id="5148" r:id="rId3945"/>
    <p:sldId id="5149" r:id="rId3946"/>
    <p:sldId id="5150" r:id="rId3947"/>
    <p:sldId id="5151" r:id="rId3948"/>
    <p:sldId id="5026" r:id="rId3949"/>
    <p:sldId id="5027" r:id="rId3950"/>
    <p:sldId id="5028" r:id="rId3951"/>
    <p:sldId id="5029" r:id="rId3952"/>
    <p:sldId id="5030" r:id="rId3953"/>
    <p:sldId id="5031" r:id="rId3954"/>
    <p:sldId id="5032" r:id="rId3955"/>
    <p:sldId id="5033" r:id="rId3956"/>
    <p:sldId id="5034" r:id="rId3957"/>
    <p:sldId id="5035" r:id="rId3958"/>
    <p:sldId id="5036" r:id="rId3959"/>
    <p:sldId id="5037" r:id="rId3960"/>
    <p:sldId id="5038" r:id="rId3961"/>
    <p:sldId id="5039" r:id="rId3962"/>
    <p:sldId id="5040" r:id="rId3963"/>
    <p:sldId id="5041" r:id="rId3964"/>
    <p:sldId id="5042" r:id="rId3965"/>
    <p:sldId id="5043" r:id="rId3966"/>
    <p:sldId id="5044" r:id="rId3967"/>
    <p:sldId id="5045" r:id="rId3968"/>
    <p:sldId id="5046" r:id="rId3969"/>
    <p:sldId id="5047" r:id="rId3970"/>
    <p:sldId id="5048" r:id="rId3971"/>
    <p:sldId id="5049" r:id="rId3972"/>
    <p:sldId id="5050" r:id="rId3973"/>
    <p:sldId id="5051" r:id="rId3974"/>
    <p:sldId id="5052" r:id="rId3975"/>
    <p:sldId id="5053" r:id="rId3976"/>
    <p:sldId id="5054" r:id="rId3977"/>
    <p:sldId id="5055" r:id="rId3978"/>
    <p:sldId id="5056" r:id="rId3979"/>
    <p:sldId id="5057" r:id="rId3980"/>
    <p:sldId id="5058" r:id="rId3981"/>
    <p:sldId id="5059" r:id="rId3982"/>
    <p:sldId id="5060" r:id="rId3983"/>
    <p:sldId id="5061" r:id="rId3984"/>
    <p:sldId id="5062" r:id="rId3985"/>
    <p:sldId id="5063" r:id="rId3986"/>
    <p:sldId id="5064" r:id="rId3987"/>
    <p:sldId id="5065" r:id="rId3988"/>
    <p:sldId id="5066" r:id="rId3989"/>
    <p:sldId id="5067" r:id="rId3990"/>
    <p:sldId id="5068" r:id="rId3991"/>
    <p:sldId id="5069" r:id="rId3992"/>
    <p:sldId id="5070" r:id="rId3993"/>
    <p:sldId id="5071" r:id="rId3994"/>
    <p:sldId id="5072" r:id="rId3995"/>
    <p:sldId id="5073" r:id="rId3996"/>
    <p:sldId id="5074" r:id="rId3997"/>
    <p:sldId id="5075" r:id="rId3998"/>
    <p:sldId id="5076" r:id="rId3999"/>
    <p:sldId id="5077" r:id="rId4000"/>
    <p:sldId id="5078" r:id="rId4001"/>
    <p:sldId id="5079" r:id="rId4002"/>
    <p:sldId id="5080" r:id="rId4003"/>
    <p:sldId id="5081" r:id="rId4004"/>
    <p:sldId id="5082" r:id="rId4005"/>
    <p:sldId id="5083" r:id="rId4006"/>
    <p:sldId id="5084" r:id="rId4007"/>
    <p:sldId id="5085" r:id="rId4008"/>
    <p:sldId id="5086" r:id="rId4009"/>
    <p:sldId id="5087" r:id="rId4010"/>
    <p:sldId id="5088" r:id="rId4011"/>
    <p:sldId id="4963" r:id="rId4012"/>
    <p:sldId id="4964" r:id="rId4013"/>
    <p:sldId id="4965" r:id="rId4014"/>
    <p:sldId id="4966" r:id="rId4015"/>
    <p:sldId id="4967" r:id="rId4016"/>
    <p:sldId id="4968" r:id="rId4017"/>
    <p:sldId id="4969" r:id="rId4018"/>
    <p:sldId id="4970" r:id="rId4019"/>
    <p:sldId id="4971" r:id="rId4020"/>
    <p:sldId id="4972" r:id="rId4021"/>
    <p:sldId id="4973" r:id="rId4022"/>
    <p:sldId id="4974" r:id="rId4023"/>
    <p:sldId id="4975" r:id="rId4024"/>
    <p:sldId id="4976" r:id="rId4025"/>
    <p:sldId id="4977" r:id="rId4026"/>
    <p:sldId id="4978" r:id="rId4027"/>
    <p:sldId id="4979" r:id="rId4028"/>
    <p:sldId id="4980" r:id="rId4029"/>
    <p:sldId id="4981" r:id="rId4030"/>
    <p:sldId id="4982" r:id="rId4031"/>
    <p:sldId id="4983" r:id="rId4032"/>
    <p:sldId id="4984" r:id="rId4033"/>
    <p:sldId id="4985" r:id="rId4034"/>
    <p:sldId id="4986" r:id="rId4035"/>
    <p:sldId id="4987" r:id="rId4036"/>
    <p:sldId id="4988" r:id="rId4037"/>
    <p:sldId id="4989" r:id="rId4038"/>
    <p:sldId id="4990" r:id="rId4039"/>
    <p:sldId id="4991" r:id="rId4040"/>
    <p:sldId id="4992" r:id="rId4041"/>
    <p:sldId id="4993" r:id="rId4042"/>
    <p:sldId id="4994" r:id="rId4043"/>
    <p:sldId id="4995" r:id="rId4044"/>
    <p:sldId id="4996" r:id="rId4045"/>
    <p:sldId id="4997" r:id="rId4046"/>
    <p:sldId id="4998" r:id="rId4047"/>
    <p:sldId id="4999" r:id="rId4048"/>
    <p:sldId id="5000" r:id="rId4049"/>
    <p:sldId id="5001" r:id="rId4050"/>
    <p:sldId id="5002" r:id="rId4051"/>
    <p:sldId id="5003" r:id="rId4052"/>
    <p:sldId id="5004" r:id="rId4053"/>
    <p:sldId id="5005" r:id="rId4054"/>
    <p:sldId id="5006" r:id="rId4055"/>
    <p:sldId id="5007" r:id="rId4056"/>
    <p:sldId id="5008" r:id="rId4057"/>
    <p:sldId id="5009" r:id="rId4058"/>
    <p:sldId id="5010" r:id="rId4059"/>
    <p:sldId id="5011" r:id="rId4060"/>
    <p:sldId id="5012" r:id="rId4061"/>
    <p:sldId id="5013" r:id="rId4062"/>
    <p:sldId id="5014" r:id="rId4063"/>
    <p:sldId id="5015" r:id="rId4064"/>
    <p:sldId id="5016" r:id="rId4065"/>
    <p:sldId id="5017" r:id="rId4066"/>
    <p:sldId id="5018" r:id="rId4067"/>
    <p:sldId id="5019" r:id="rId4068"/>
    <p:sldId id="5020" r:id="rId4069"/>
    <p:sldId id="5021" r:id="rId4070"/>
    <p:sldId id="5022" r:id="rId4071"/>
    <p:sldId id="5023" r:id="rId4072"/>
    <p:sldId id="5024" r:id="rId4073"/>
    <p:sldId id="5025" r:id="rId4074"/>
    <p:sldId id="4900" r:id="rId4075"/>
    <p:sldId id="4901" r:id="rId4076"/>
    <p:sldId id="4902" r:id="rId4077"/>
    <p:sldId id="4903" r:id="rId4078"/>
    <p:sldId id="4904" r:id="rId4079"/>
    <p:sldId id="4905" r:id="rId4080"/>
    <p:sldId id="4906" r:id="rId4081"/>
    <p:sldId id="4907" r:id="rId4082"/>
    <p:sldId id="4908" r:id="rId4083"/>
    <p:sldId id="4909" r:id="rId4084"/>
    <p:sldId id="4910" r:id="rId4085"/>
    <p:sldId id="4911" r:id="rId4086"/>
    <p:sldId id="4912" r:id="rId4087"/>
    <p:sldId id="4913" r:id="rId4088"/>
    <p:sldId id="4914" r:id="rId4089"/>
    <p:sldId id="4915" r:id="rId4090"/>
    <p:sldId id="4916" r:id="rId4091"/>
    <p:sldId id="4917" r:id="rId4092"/>
    <p:sldId id="4918" r:id="rId4093"/>
    <p:sldId id="4919" r:id="rId4094"/>
    <p:sldId id="4920" r:id="rId4095"/>
    <p:sldId id="4921" r:id="rId4096"/>
    <p:sldId id="4922" r:id="rId4097"/>
    <p:sldId id="4923" r:id="rId4098"/>
    <p:sldId id="4924" r:id="rId4099"/>
    <p:sldId id="4925" r:id="rId4100"/>
    <p:sldId id="4926" r:id="rId4101"/>
    <p:sldId id="4927" r:id="rId4102"/>
    <p:sldId id="4928" r:id="rId4103"/>
    <p:sldId id="4929" r:id="rId4104"/>
    <p:sldId id="4930" r:id="rId4105"/>
    <p:sldId id="4931" r:id="rId4106"/>
    <p:sldId id="4932" r:id="rId4107"/>
    <p:sldId id="4933" r:id="rId4108"/>
    <p:sldId id="4934" r:id="rId4109"/>
    <p:sldId id="4935" r:id="rId4110"/>
    <p:sldId id="4936" r:id="rId4111"/>
    <p:sldId id="4937" r:id="rId4112"/>
    <p:sldId id="4938" r:id="rId4113"/>
    <p:sldId id="4939" r:id="rId4114"/>
    <p:sldId id="4940" r:id="rId4115"/>
    <p:sldId id="4941" r:id="rId4116"/>
    <p:sldId id="4942" r:id="rId4117"/>
    <p:sldId id="4943" r:id="rId4118"/>
    <p:sldId id="4944" r:id="rId4119"/>
    <p:sldId id="4945" r:id="rId4120"/>
    <p:sldId id="4946" r:id="rId4121"/>
    <p:sldId id="4947" r:id="rId4122"/>
    <p:sldId id="4948" r:id="rId4123"/>
    <p:sldId id="4949" r:id="rId4124"/>
    <p:sldId id="4950" r:id="rId4125"/>
    <p:sldId id="4951" r:id="rId4126"/>
    <p:sldId id="4952" r:id="rId4127"/>
    <p:sldId id="4953" r:id="rId4128"/>
    <p:sldId id="4954" r:id="rId4129"/>
    <p:sldId id="4955" r:id="rId4130"/>
    <p:sldId id="4956" r:id="rId4131"/>
    <p:sldId id="4957" r:id="rId4132"/>
    <p:sldId id="4958" r:id="rId4133"/>
    <p:sldId id="4959" r:id="rId4134"/>
    <p:sldId id="4960" r:id="rId4135"/>
    <p:sldId id="4961" r:id="rId4136"/>
    <p:sldId id="4962" r:id="rId4137"/>
    <p:sldId id="4837" r:id="rId4138"/>
    <p:sldId id="4838" r:id="rId4139"/>
    <p:sldId id="4839" r:id="rId4140"/>
    <p:sldId id="4840" r:id="rId4141"/>
    <p:sldId id="4841" r:id="rId4142"/>
    <p:sldId id="4842" r:id="rId4143"/>
    <p:sldId id="4843" r:id="rId4144"/>
    <p:sldId id="4844" r:id="rId4145"/>
    <p:sldId id="4845" r:id="rId4146"/>
    <p:sldId id="4846" r:id="rId4147"/>
    <p:sldId id="4847" r:id="rId4148"/>
    <p:sldId id="4848" r:id="rId4149"/>
    <p:sldId id="4849" r:id="rId4150"/>
    <p:sldId id="4850" r:id="rId4151"/>
    <p:sldId id="4851" r:id="rId4152"/>
    <p:sldId id="4852" r:id="rId4153"/>
    <p:sldId id="4853" r:id="rId4154"/>
    <p:sldId id="4854" r:id="rId4155"/>
    <p:sldId id="4855" r:id="rId4156"/>
    <p:sldId id="4856" r:id="rId4157"/>
    <p:sldId id="4857" r:id="rId4158"/>
    <p:sldId id="4858" r:id="rId4159"/>
    <p:sldId id="4859" r:id="rId4160"/>
    <p:sldId id="4860" r:id="rId4161"/>
    <p:sldId id="4861" r:id="rId4162"/>
    <p:sldId id="4862" r:id="rId4163"/>
    <p:sldId id="4863" r:id="rId4164"/>
    <p:sldId id="4864" r:id="rId4165"/>
    <p:sldId id="4865" r:id="rId4166"/>
    <p:sldId id="4866" r:id="rId4167"/>
    <p:sldId id="4867" r:id="rId4168"/>
    <p:sldId id="4868" r:id="rId4169"/>
    <p:sldId id="4869" r:id="rId4170"/>
    <p:sldId id="4870" r:id="rId4171"/>
    <p:sldId id="4871" r:id="rId4172"/>
    <p:sldId id="4872" r:id="rId4173"/>
    <p:sldId id="4873" r:id="rId4174"/>
    <p:sldId id="4874" r:id="rId4175"/>
    <p:sldId id="4875" r:id="rId4176"/>
    <p:sldId id="4876" r:id="rId4177"/>
    <p:sldId id="4877" r:id="rId4178"/>
    <p:sldId id="4878" r:id="rId4179"/>
    <p:sldId id="4879" r:id="rId4180"/>
    <p:sldId id="4880" r:id="rId4181"/>
    <p:sldId id="4881" r:id="rId4182"/>
    <p:sldId id="4882" r:id="rId4183"/>
    <p:sldId id="4883" r:id="rId4184"/>
    <p:sldId id="4884" r:id="rId4185"/>
    <p:sldId id="4885" r:id="rId4186"/>
    <p:sldId id="4886" r:id="rId4187"/>
    <p:sldId id="4887" r:id="rId4188"/>
    <p:sldId id="4888" r:id="rId4189"/>
    <p:sldId id="4889" r:id="rId4190"/>
    <p:sldId id="4890" r:id="rId4191"/>
    <p:sldId id="4891" r:id="rId4192"/>
    <p:sldId id="4892" r:id="rId4193"/>
    <p:sldId id="4893" r:id="rId4194"/>
    <p:sldId id="4894" r:id="rId4195"/>
    <p:sldId id="4895" r:id="rId4196"/>
    <p:sldId id="4896" r:id="rId4197"/>
    <p:sldId id="4897" r:id="rId4198"/>
    <p:sldId id="4898" r:id="rId4199"/>
    <p:sldId id="4899" r:id="rId4200"/>
    <p:sldId id="4714" r:id="rId4201"/>
    <p:sldId id="4715" r:id="rId4202"/>
    <p:sldId id="4716" r:id="rId4203"/>
    <p:sldId id="4774" r:id="rId4204"/>
    <p:sldId id="4775" r:id="rId4205"/>
    <p:sldId id="4776" r:id="rId4206"/>
    <p:sldId id="4777" r:id="rId4207"/>
    <p:sldId id="4778" r:id="rId4208"/>
    <p:sldId id="4779" r:id="rId4209"/>
    <p:sldId id="4780" r:id="rId4210"/>
    <p:sldId id="4781" r:id="rId4211"/>
    <p:sldId id="4782" r:id="rId4212"/>
    <p:sldId id="4783" r:id="rId4213"/>
    <p:sldId id="4784" r:id="rId4214"/>
    <p:sldId id="4785" r:id="rId4215"/>
    <p:sldId id="4786" r:id="rId4216"/>
    <p:sldId id="4787" r:id="rId4217"/>
    <p:sldId id="4788" r:id="rId4218"/>
    <p:sldId id="4789" r:id="rId4219"/>
    <p:sldId id="4790" r:id="rId4220"/>
    <p:sldId id="4791" r:id="rId4221"/>
    <p:sldId id="4792" r:id="rId4222"/>
    <p:sldId id="4793" r:id="rId4223"/>
    <p:sldId id="4794" r:id="rId4224"/>
    <p:sldId id="4795" r:id="rId4225"/>
    <p:sldId id="4796" r:id="rId4226"/>
    <p:sldId id="4797" r:id="rId4227"/>
    <p:sldId id="4798" r:id="rId4228"/>
    <p:sldId id="4799" r:id="rId4229"/>
    <p:sldId id="4800" r:id="rId4230"/>
    <p:sldId id="4801" r:id="rId4231"/>
    <p:sldId id="4802" r:id="rId4232"/>
    <p:sldId id="4803" r:id="rId4233"/>
    <p:sldId id="4804" r:id="rId4234"/>
    <p:sldId id="4805" r:id="rId4235"/>
    <p:sldId id="4806" r:id="rId4236"/>
    <p:sldId id="4807" r:id="rId4237"/>
    <p:sldId id="4808" r:id="rId4238"/>
    <p:sldId id="4809" r:id="rId4239"/>
    <p:sldId id="4810" r:id="rId4240"/>
    <p:sldId id="4811" r:id="rId4241"/>
    <p:sldId id="4812" r:id="rId4242"/>
    <p:sldId id="4813" r:id="rId4243"/>
    <p:sldId id="4814" r:id="rId4244"/>
    <p:sldId id="4815" r:id="rId4245"/>
    <p:sldId id="4816" r:id="rId4246"/>
    <p:sldId id="4817" r:id="rId4247"/>
    <p:sldId id="4818" r:id="rId4248"/>
    <p:sldId id="4819" r:id="rId4249"/>
    <p:sldId id="4820" r:id="rId4250"/>
    <p:sldId id="4821" r:id="rId4251"/>
    <p:sldId id="4822" r:id="rId4252"/>
    <p:sldId id="4823" r:id="rId4253"/>
    <p:sldId id="4824" r:id="rId4254"/>
    <p:sldId id="4825" r:id="rId4255"/>
    <p:sldId id="4826" r:id="rId4256"/>
    <p:sldId id="4827" r:id="rId4257"/>
    <p:sldId id="4828" r:id="rId4258"/>
    <p:sldId id="4829" r:id="rId4259"/>
    <p:sldId id="4830" r:id="rId4260"/>
    <p:sldId id="4831" r:id="rId4261"/>
    <p:sldId id="4832" r:id="rId4262"/>
    <p:sldId id="4833" r:id="rId4263"/>
    <p:sldId id="4834" r:id="rId4264"/>
    <p:sldId id="4835" r:id="rId4265"/>
    <p:sldId id="4836" r:id="rId4266"/>
    <p:sldId id="4717" r:id="rId4267"/>
    <p:sldId id="4718" r:id="rId4268"/>
    <p:sldId id="4719" r:id="rId4269"/>
    <p:sldId id="4661" r:id="rId4270"/>
    <p:sldId id="4702" r:id="rId4271"/>
    <p:sldId id="4703" r:id="rId4272"/>
    <p:sldId id="4704" r:id="rId4273"/>
    <p:sldId id="4705" r:id="rId4274"/>
    <p:sldId id="4706" r:id="rId4275"/>
    <p:sldId id="4707" r:id="rId4276"/>
    <p:sldId id="4708" r:id="rId4277"/>
    <p:sldId id="4709" r:id="rId4278"/>
    <p:sldId id="4710" r:id="rId4279"/>
    <p:sldId id="4693" r:id="rId4280"/>
    <p:sldId id="4694" r:id="rId4281"/>
    <p:sldId id="4695" r:id="rId4282"/>
    <p:sldId id="4696" r:id="rId4283"/>
    <p:sldId id="4697" r:id="rId4284"/>
    <p:sldId id="4698" r:id="rId4285"/>
    <p:sldId id="4699" r:id="rId4286"/>
    <p:sldId id="4700" r:id="rId4287"/>
    <p:sldId id="4701" r:id="rId4288"/>
    <p:sldId id="4684" r:id="rId4289"/>
    <p:sldId id="4685" r:id="rId4290"/>
    <p:sldId id="4686" r:id="rId4291"/>
    <p:sldId id="4687" r:id="rId4292"/>
    <p:sldId id="4688" r:id="rId4293"/>
    <p:sldId id="4689" r:id="rId4294"/>
    <p:sldId id="4690" r:id="rId4295"/>
    <p:sldId id="4691" r:id="rId4296"/>
    <p:sldId id="4692" r:id="rId4297"/>
    <p:sldId id="4675" r:id="rId4298"/>
    <p:sldId id="4676" r:id="rId4299"/>
    <p:sldId id="4677" r:id="rId4300"/>
    <p:sldId id="4678" r:id="rId4301"/>
    <p:sldId id="4679" r:id="rId4302"/>
    <p:sldId id="4680" r:id="rId4303"/>
    <p:sldId id="4681" r:id="rId4304"/>
    <p:sldId id="4682" r:id="rId4305"/>
    <p:sldId id="4683" r:id="rId4306"/>
    <p:sldId id="4662" r:id="rId4307"/>
    <p:sldId id="4663" r:id="rId4308"/>
    <p:sldId id="4664" r:id="rId4309"/>
    <p:sldId id="4665" r:id="rId4310"/>
    <p:sldId id="4666" r:id="rId4311"/>
    <p:sldId id="4667" r:id="rId4312"/>
    <p:sldId id="4668" r:id="rId4313"/>
    <p:sldId id="4669" r:id="rId4314"/>
    <p:sldId id="4670" r:id="rId4315"/>
    <p:sldId id="4671" r:id="rId4316"/>
    <p:sldId id="4672" r:id="rId4317"/>
    <p:sldId id="4673" r:id="rId4318"/>
    <p:sldId id="4674" r:id="rId4319"/>
    <p:sldId id="4600" r:id="rId4320"/>
    <p:sldId id="4623" r:id="rId4321"/>
    <p:sldId id="4624" r:id="rId4322"/>
    <p:sldId id="4625" r:id="rId4323"/>
    <p:sldId id="4626" r:id="rId4324"/>
    <p:sldId id="4627" r:id="rId4325"/>
    <p:sldId id="4628" r:id="rId4326"/>
    <p:sldId id="4629" r:id="rId4327"/>
    <p:sldId id="4630" r:id="rId4328"/>
    <p:sldId id="4631" r:id="rId4329"/>
    <p:sldId id="4632" r:id="rId4330"/>
    <p:sldId id="4633" r:id="rId4331"/>
    <p:sldId id="4634" r:id="rId4332"/>
    <p:sldId id="4635" r:id="rId4333"/>
    <p:sldId id="4636" r:id="rId4334"/>
    <p:sldId id="4637" r:id="rId4335"/>
    <p:sldId id="4638" r:id="rId4336"/>
    <p:sldId id="4639" r:id="rId4337"/>
    <p:sldId id="4640" r:id="rId4338"/>
    <p:sldId id="4641" r:id="rId4339"/>
    <p:sldId id="4642" r:id="rId4340"/>
    <p:sldId id="4643" r:id="rId4341"/>
    <p:sldId id="4644" r:id="rId4342"/>
    <p:sldId id="4645" r:id="rId4343"/>
    <p:sldId id="4646" r:id="rId4344"/>
    <p:sldId id="4647" r:id="rId4345"/>
    <p:sldId id="4648" r:id="rId4346"/>
    <p:sldId id="4601" r:id="rId4347"/>
    <p:sldId id="4602" r:id="rId4348"/>
    <p:sldId id="4603" r:id="rId4349"/>
    <p:sldId id="4604" r:id="rId4350"/>
    <p:sldId id="4605" r:id="rId4351"/>
    <p:sldId id="4606" r:id="rId4352"/>
    <p:sldId id="4607" r:id="rId4353"/>
    <p:sldId id="4608" r:id="rId4354"/>
    <p:sldId id="4609" r:id="rId4355"/>
    <p:sldId id="4610" r:id="rId4356"/>
    <p:sldId id="4611" r:id="rId4357"/>
    <p:sldId id="4612" r:id="rId4358"/>
    <p:sldId id="4613" r:id="rId4359"/>
    <p:sldId id="4614" r:id="rId4360"/>
    <p:sldId id="4615" r:id="rId4361"/>
    <p:sldId id="4616" r:id="rId4362"/>
    <p:sldId id="4617" r:id="rId4363"/>
    <p:sldId id="4618" r:id="rId4364"/>
    <p:sldId id="4619" r:id="rId4365"/>
    <p:sldId id="4620" r:id="rId4366"/>
    <p:sldId id="4621" r:id="rId4367"/>
    <p:sldId id="4622" r:id="rId4368"/>
    <p:sldId id="4595" r:id="rId4369"/>
    <p:sldId id="4596" r:id="rId4370"/>
    <p:sldId id="4547" r:id="rId4371"/>
    <p:sldId id="4548" r:id="rId4372"/>
    <p:sldId id="4549" r:id="rId4373"/>
    <p:sldId id="4550" r:id="rId4374"/>
    <p:sldId id="4551" r:id="rId4375"/>
    <p:sldId id="4552" r:id="rId4376"/>
    <p:sldId id="4553" r:id="rId4377"/>
    <p:sldId id="4554" r:id="rId4378"/>
    <p:sldId id="4555" r:id="rId4379"/>
    <p:sldId id="4556" r:id="rId4380"/>
    <p:sldId id="4557" r:id="rId4381"/>
    <p:sldId id="4558" r:id="rId4382"/>
    <p:sldId id="4559" r:id="rId4383"/>
    <p:sldId id="4560" r:id="rId4384"/>
    <p:sldId id="4561" r:id="rId4385"/>
    <p:sldId id="4562" r:id="rId4386"/>
    <p:sldId id="4563" r:id="rId4387"/>
    <p:sldId id="4564" r:id="rId4388"/>
    <p:sldId id="4565" r:id="rId4389"/>
    <p:sldId id="4566" r:id="rId4390"/>
    <p:sldId id="4567" r:id="rId4391"/>
    <p:sldId id="4568" r:id="rId4392"/>
    <p:sldId id="4569" r:id="rId4393"/>
    <p:sldId id="4570" r:id="rId4394"/>
    <p:sldId id="4571" r:id="rId4395"/>
    <p:sldId id="4522" r:id="rId4396"/>
    <p:sldId id="4523" r:id="rId4397"/>
    <p:sldId id="4524" r:id="rId4398"/>
    <p:sldId id="4525" r:id="rId4399"/>
    <p:sldId id="4526" r:id="rId4400"/>
    <p:sldId id="4527" r:id="rId4401"/>
    <p:sldId id="4528" r:id="rId4402"/>
    <p:sldId id="4529" r:id="rId4403"/>
    <p:sldId id="4530" r:id="rId4404"/>
    <p:sldId id="4531" r:id="rId4405"/>
    <p:sldId id="4532" r:id="rId4406"/>
    <p:sldId id="4533" r:id="rId4407"/>
    <p:sldId id="4534" r:id="rId4408"/>
    <p:sldId id="4535" r:id="rId4409"/>
    <p:sldId id="4536" r:id="rId4410"/>
    <p:sldId id="4537" r:id="rId4411"/>
    <p:sldId id="4538" r:id="rId4412"/>
    <p:sldId id="4539" r:id="rId4413"/>
    <p:sldId id="4540" r:id="rId4414"/>
    <p:sldId id="4541" r:id="rId4415"/>
    <p:sldId id="4542" r:id="rId4416"/>
    <p:sldId id="4543" r:id="rId4417"/>
    <p:sldId id="4544" r:id="rId4418"/>
    <p:sldId id="4545" r:id="rId4419"/>
    <p:sldId id="4546" r:id="rId4420"/>
    <p:sldId id="4497" r:id="rId4421"/>
    <p:sldId id="4498" r:id="rId4422"/>
    <p:sldId id="4499" r:id="rId4423"/>
    <p:sldId id="4500" r:id="rId4424"/>
    <p:sldId id="4501" r:id="rId4425"/>
    <p:sldId id="4502" r:id="rId4426"/>
    <p:sldId id="4503" r:id="rId4427"/>
    <p:sldId id="4504" r:id="rId4428"/>
    <p:sldId id="4505" r:id="rId4429"/>
    <p:sldId id="4506" r:id="rId4430"/>
    <p:sldId id="4507" r:id="rId4431"/>
    <p:sldId id="4508" r:id="rId4432"/>
    <p:sldId id="4509" r:id="rId4433"/>
    <p:sldId id="4510" r:id="rId4434"/>
    <p:sldId id="4511" r:id="rId4435"/>
    <p:sldId id="4512" r:id="rId4436"/>
    <p:sldId id="4513" r:id="rId4437"/>
    <p:sldId id="4514" r:id="rId4438"/>
    <p:sldId id="4515" r:id="rId4439"/>
    <p:sldId id="4516" r:id="rId4440"/>
    <p:sldId id="4517" r:id="rId4441"/>
    <p:sldId id="4518" r:id="rId4442"/>
    <p:sldId id="4519" r:id="rId4443"/>
    <p:sldId id="4520" r:id="rId4444"/>
    <p:sldId id="4521" r:id="rId4445"/>
    <p:sldId id="4474" r:id="rId4446"/>
    <p:sldId id="4475" r:id="rId4447"/>
    <p:sldId id="4476" r:id="rId4448"/>
    <p:sldId id="4477" r:id="rId4449"/>
    <p:sldId id="4478" r:id="rId4450"/>
    <p:sldId id="4479" r:id="rId4451"/>
    <p:sldId id="4480" r:id="rId4452"/>
    <p:sldId id="4481" r:id="rId4453"/>
    <p:sldId id="4482" r:id="rId4454"/>
    <p:sldId id="4483" r:id="rId4455"/>
    <p:sldId id="4484" r:id="rId4456"/>
    <p:sldId id="4485" r:id="rId4457"/>
    <p:sldId id="4486" r:id="rId4458"/>
    <p:sldId id="4487" r:id="rId4459"/>
    <p:sldId id="4488" r:id="rId4460"/>
    <p:sldId id="4489" r:id="rId4461"/>
    <p:sldId id="4490" r:id="rId4462"/>
    <p:sldId id="4491" r:id="rId4463"/>
    <p:sldId id="4492" r:id="rId4464"/>
    <p:sldId id="4493" r:id="rId4465"/>
    <p:sldId id="4494" r:id="rId4466"/>
    <p:sldId id="4495" r:id="rId4467"/>
    <p:sldId id="4496" r:id="rId4468"/>
    <p:sldId id="2607" r:id="rId4469"/>
    <p:sldId id="2608" r:id="rId4470"/>
    <p:sldId id="2609" r:id="rId4471"/>
    <p:sldId id="2610" r:id="rId4472"/>
    <p:sldId id="2611" r:id="rId4473"/>
    <p:sldId id="2612" r:id="rId4474"/>
    <p:sldId id="2613" r:id="rId4475"/>
    <p:sldId id="2614" r:id="rId4476"/>
    <p:sldId id="2615" r:id="rId4477"/>
    <p:sldId id="2616" r:id="rId4478"/>
    <p:sldId id="2617" r:id="rId4479"/>
    <p:sldId id="2618" r:id="rId4480"/>
    <p:sldId id="2619" r:id="rId4481"/>
    <p:sldId id="2620" r:id="rId4482"/>
    <p:sldId id="2621" r:id="rId4483"/>
    <p:sldId id="2622" r:id="rId4484"/>
    <p:sldId id="2623" r:id="rId4485"/>
    <p:sldId id="2624" r:id="rId4486"/>
    <p:sldId id="2625" r:id="rId4487"/>
    <p:sldId id="2626" r:id="rId4488"/>
    <p:sldId id="2627" r:id="rId4489"/>
    <p:sldId id="2628" r:id="rId4490"/>
    <p:sldId id="2629" r:id="rId4491"/>
    <p:sldId id="2630" r:id="rId4492"/>
    <p:sldId id="2631" r:id="rId4493"/>
    <p:sldId id="2632" r:id="rId4494"/>
    <p:sldId id="2633" r:id="rId4495"/>
    <p:sldId id="2634" r:id="rId4496"/>
    <p:sldId id="2635" r:id="rId4497"/>
    <p:sldId id="2636" r:id="rId4498"/>
    <p:sldId id="2637" r:id="rId4499"/>
    <p:sldId id="2638" r:id="rId4500"/>
    <p:sldId id="2639" r:id="rId4501"/>
    <p:sldId id="2640" r:id="rId4502"/>
    <p:sldId id="2641" r:id="rId4503"/>
    <p:sldId id="2642" r:id="rId4504"/>
    <p:sldId id="2643" r:id="rId4505"/>
    <p:sldId id="2644" r:id="rId4506"/>
    <p:sldId id="2645" r:id="rId4507"/>
    <p:sldId id="2646" r:id="rId4508"/>
    <p:sldId id="2647" r:id="rId4509"/>
    <p:sldId id="2648" r:id="rId4510"/>
    <p:sldId id="2649" r:id="rId4511"/>
    <p:sldId id="2650" r:id="rId4512"/>
    <p:sldId id="2651" r:id="rId4513"/>
    <p:sldId id="2652" r:id="rId4514"/>
    <p:sldId id="2653" r:id="rId4515"/>
    <p:sldId id="2654" r:id="rId4516"/>
    <p:sldId id="2655" r:id="rId4517"/>
    <p:sldId id="2656" r:id="rId4518"/>
    <p:sldId id="2657" r:id="rId4519"/>
    <p:sldId id="2658" r:id="rId4520"/>
    <p:sldId id="2659" r:id="rId4521"/>
    <p:sldId id="2660" r:id="rId4522"/>
    <p:sldId id="2661" r:id="rId4523"/>
    <p:sldId id="2662" r:id="rId4524"/>
    <p:sldId id="2663" r:id="rId4525"/>
    <p:sldId id="2664" r:id="rId4526"/>
    <p:sldId id="2665" r:id="rId4527"/>
    <p:sldId id="2666" r:id="rId4528"/>
    <p:sldId id="2667" r:id="rId4529"/>
    <p:sldId id="2668" r:id="rId4530"/>
    <p:sldId id="2669" r:id="rId4531"/>
    <p:sldId id="2670" r:id="rId4532"/>
    <p:sldId id="2671" r:id="rId4533"/>
    <p:sldId id="2672" r:id="rId4534"/>
    <p:sldId id="2673" r:id="rId4535"/>
    <p:sldId id="2674" r:id="rId4536"/>
    <p:sldId id="2675" r:id="rId4537"/>
    <p:sldId id="2676" r:id="rId4538"/>
    <p:sldId id="2677" r:id="rId4539"/>
    <p:sldId id="2678" r:id="rId4540"/>
    <p:sldId id="2679" r:id="rId4541"/>
    <p:sldId id="2680" r:id="rId4542"/>
    <p:sldId id="2681" r:id="rId4543"/>
    <p:sldId id="2682" r:id="rId4544"/>
    <p:sldId id="2683" r:id="rId4545"/>
    <p:sldId id="2684" r:id="rId4546"/>
    <p:sldId id="2685" r:id="rId4547"/>
    <p:sldId id="2686" r:id="rId4548"/>
    <p:sldId id="2687" r:id="rId4549"/>
    <p:sldId id="2688" r:id="rId4550"/>
    <p:sldId id="2689" r:id="rId4551"/>
    <p:sldId id="2690" r:id="rId4552"/>
    <p:sldId id="2691" r:id="rId4553"/>
    <p:sldId id="2692" r:id="rId4554"/>
    <p:sldId id="2693" r:id="rId4555"/>
    <p:sldId id="2694" r:id="rId4556"/>
    <p:sldId id="2695" r:id="rId4557"/>
    <p:sldId id="2696" r:id="rId4558"/>
    <p:sldId id="2697" r:id="rId4559"/>
    <p:sldId id="2698" r:id="rId4560"/>
    <p:sldId id="2699" r:id="rId4561"/>
    <p:sldId id="2700" r:id="rId4562"/>
    <p:sldId id="2701" r:id="rId4563"/>
    <p:sldId id="2702" r:id="rId4564"/>
    <p:sldId id="2703" r:id="rId4565"/>
    <p:sldId id="2704" r:id="rId4566"/>
    <p:sldId id="2705" r:id="rId4567"/>
    <p:sldId id="2706" r:id="rId4568"/>
    <p:sldId id="2707" r:id="rId4569"/>
    <p:sldId id="2708" r:id="rId4570"/>
    <p:sldId id="2709" r:id="rId4571"/>
    <p:sldId id="2710" r:id="rId4572"/>
    <p:sldId id="2711" r:id="rId4573"/>
    <p:sldId id="2712" r:id="rId4574"/>
    <p:sldId id="2713" r:id="rId4575"/>
    <p:sldId id="2714" r:id="rId4576"/>
    <p:sldId id="2715" r:id="rId4577"/>
    <p:sldId id="2716" r:id="rId4578"/>
    <p:sldId id="2717" r:id="rId4579"/>
    <p:sldId id="2718" r:id="rId4580"/>
    <p:sldId id="2719" r:id="rId4581"/>
    <p:sldId id="2720" r:id="rId4582"/>
    <p:sldId id="2721" r:id="rId4583"/>
    <p:sldId id="2722" r:id="rId4584"/>
    <p:sldId id="2723" r:id="rId4585"/>
    <p:sldId id="2724" r:id="rId4586"/>
    <p:sldId id="2725" r:id="rId4587"/>
    <p:sldId id="2726" r:id="rId4588"/>
    <p:sldId id="2727" r:id="rId4589"/>
    <p:sldId id="2728" r:id="rId4590"/>
    <p:sldId id="2729" r:id="rId4591"/>
    <p:sldId id="2730" r:id="rId4592"/>
    <p:sldId id="2731" r:id="rId4593"/>
    <p:sldId id="2732" r:id="rId4594"/>
    <p:sldId id="2733" r:id="rId4595"/>
    <p:sldId id="2734" r:id="rId4596"/>
    <p:sldId id="2735" r:id="rId4597"/>
    <p:sldId id="2736" r:id="rId4598"/>
    <p:sldId id="2737" r:id="rId4599"/>
    <p:sldId id="2738" r:id="rId4600"/>
    <p:sldId id="2739" r:id="rId4601"/>
    <p:sldId id="2740" r:id="rId4602"/>
    <p:sldId id="2741" r:id="rId4603"/>
    <p:sldId id="2742" r:id="rId4604"/>
    <p:sldId id="2743" r:id="rId4605"/>
    <p:sldId id="2744" r:id="rId4606"/>
    <p:sldId id="2745" r:id="rId4607"/>
    <p:sldId id="2746" r:id="rId4608"/>
    <p:sldId id="2747" r:id="rId4609"/>
    <p:sldId id="2748" r:id="rId4610"/>
    <p:sldId id="2749" r:id="rId4611"/>
    <p:sldId id="2750" r:id="rId4612"/>
    <p:sldId id="2751" r:id="rId4613"/>
    <p:sldId id="2752" r:id="rId4614"/>
    <p:sldId id="2753" r:id="rId4615"/>
    <p:sldId id="2754" r:id="rId4616"/>
    <p:sldId id="2755" r:id="rId4617"/>
    <p:sldId id="2756" r:id="rId4618"/>
    <p:sldId id="2757" r:id="rId4619"/>
    <p:sldId id="2758" r:id="rId4620"/>
    <p:sldId id="2759" r:id="rId4621"/>
    <p:sldId id="2760" r:id="rId4622"/>
    <p:sldId id="2761" r:id="rId4623"/>
    <p:sldId id="2762" r:id="rId4624"/>
    <p:sldId id="2763" r:id="rId4625"/>
    <p:sldId id="2764" r:id="rId4626"/>
    <p:sldId id="2765" r:id="rId4627"/>
    <p:sldId id="2766" r:id="rId4628"/>
    <p:sldId id="2767" r:id="rId4629"/>
    <p:sldId id="2768" r:id="rId4630"/>
    <p:sldId id="2769" r:id="rId4631"/>
    <p:sldId id="2770" r:id="rId4632"/>
    <p:sldId id="2771" r:id="rId4633"/>
    <p:sldId id="2772" r:id="rId4634"/>
    <p:sldId id="2773" r:id="rId4635"/>
    <p:sldId id="2774" r:id="rId4636"/>
    <p:sldId id="2775" r:id="rId4637"/>
    <p:sldId id="2776" r:id="rId4638"/>
    <p:sldId id="2777" r:id="rId4639"/>
    <p:sldId id="2778" r:id="rId4640"/>
    <p:sldId id="2779" r:id="rId4641"/>
    <p:sldId id="2780" r:id="rId4642"/>
    <p:sldId id="2781" r:id="rId4643"/>
    <p:sldId id="2782" r:id="rId4644"/>
    <p:sldId id="2783" r:id="rId4645"/>
    <p:sldId id="2784" r:id="rId4646"/>
    <p:sldId id="2785" r:id="rId4647"/>
    <p:sldId id="2786" r:id="rId4648"/>
    <p:sldId id="2787" r:id="rId4649"/>
    <p:sldId id="2788" r:id="rId4650"/>
    <p:sldId id="2789" r:id="rId4651"/>
    <p:sldId id="2790" r:id="rId4652"/>
    <p:sldId id="2791" r:id="rId4653"/>
    <p:sldId id="2792" r:id="rId4654"/>
    <p:sldId id="2793" r:id="rId4655"/>
    <p:sldId id="2794" r:id="rId4656"/>
    <p:sldId id="2795" r:id="rId4657"/>
    <p:sldId id="2796" r:id="rId4658"/>
    <p:sldId id="2797" r:id="rId4659"/>
    <p:sldId id="2798" r:id="rId4660"/>
    <p:sldId id="2799" r:id="rId4661"/>
    <p:sldId id="2800" r:id="rId4662"/>
    <p:sldId id="2801" r:id="rId4663"/>
    <p:sldId id="2802" r:id="rId4664"/>
    <p:sldId id="2803" r:id="rId4665"/>
    <p:sldId id="2804" r:id="rId4666"/>
    <p:sldId id="2805" r:id="rId4667"/>
    <p:sldId id="2806" r:id="rId4668"/>
    <p:sldId id="2807" r:id="rId4669"/>
    <p:sldId id="2808" r:id="rId4670"/>
    <p:sldId id="2809" r:id="rId4671"/>
    <p:sldId id="2810" r:id="rId4672"/>
    <p:sldId id="2811" r:id="rId4673"/>
    <p:sldId id="2812" r:id="rId4674"/>
    <p:sldId id="2813" r:id="rId4675"/>
    <p:sldId id="2814" r:id="rId4676"/>
    <p:sldId id="2815" r:id="rId4677"/>
    <p:sldId id="2816" r:id="rId4678"/>
    <p:sldId id="2817" r:id="rId4679"/>
    <p:sldId id="2818" r:id="rId4680"/>
    <p:sldId id="2819" r:id="rId4681"/>
    <p:sldId id="2820" r:id="rId4682"/>
    <p:sldId id="2821" r:id="rId4683"/>
    <p:sldId id="2822" r:id="rId4684"/>
    <p:sldId id="2823" r:id="rId4685"/>
    <p:sldId id="2824" r:id="rId4686"/>
    <p:sldId id="2825" r:id="rId4687"/>
    <p:sldId id="2826" r:id="rId4688"/>
    <p:sldId id="2827" r:id="rId4689"/>
    <p:sldId id="2828" r:id="rId4690"/>
    <p:sldId id="2829" r:id="rId4691"/>
    <p:sldId id="2830" r:id="rId4692"/>
    <p:sldId id="2831" r:id="rId4693"/>
    <p:sldId id="2832" r:id="rId4694"/>
    <p:sldId id="2833" r:id="rId4695"/>
    <p:sldId id="2834" r:id="rId4696"/>
    <p:sldId id="2835" r:id="rId4697"/>
    <p:sldId id="2836" r:id="rId4698"/>
    <p:sldId id="2837" r:id="rId4699"/>
    <p:sldId id="2838" r:id="rId4700"/>
    <p:sldId id="2839" r:id="rId4701"/>
    <p:sldId id="2840" r:id="rId4702"/>
    <p:sldId id="2841" r:id="rId4703"/>
    <p:sldId id="2842" r:id="rId4704"/>
    <p:sldId id="2843" r:id="rId4705"/>
    <p:sldId id="2844" r:id="rId4706"/>
    <p:sldId id="2845" r:id="rId4707"/>
    <p:sldId id="2846" r:id="rId4708"/>
    <p:sldId id="2847" r:id="rId4709"/>
    <p:sldId id="2848" r:id="rId4710"/>
    <p:sldId id="2849" r:id="rId4711"/>
    <p:sldId id="2850" r:id="rId4712"/>
    <p:sldId id="2851" r:id="rId4713"/>
    <p:sldId id="2852" r:id="rId4714"/>
    <p:sldId id="2853" r:id="rId4715"/>
    <p:sldId id="2854" r:id="rId4716"/>
    <p:sldId id="2855" r:id="rId4717"/>
    <p:sldId id="2856" r:id="rId4718"/>
    <p:sldId id="2857" r:id="rId4719"/>
    <p:sldId id="2858" r:id="rId4720"/>
    <p:sldId id="2859" r:id="rId4721"/>
    <p:sldId id="2860" r:id="rId4722"/>
    <p:sldId id="2861" r:id="rId4723"/>
    <p:sldId id="2862" r:id="rId4724"/>
    <p:sldId id="2863" r:id="rId4725"/>
    <p:sldId id="2864" r:id="rId4726"/>
    <p:sldId id="2865" r:id="rId4727"/>
    <p:sldId id="2866" r:id="rId4728"/>
    <p:sldId id="2867" r:id="rId4729"/>
    <p:sldId id="2868" r:id="rId4730"/>
    <p:sldId id="2869" r:id="rId4731"/>
    <p:sldId id="2870" r:id="rId4732"/>
    <p:sldId id="2871" r:id="rId4733"/>
    <p:sldId id="2872" r:id="rId4734"/>
    <p:sldId id="2873" r:id="rId4735"/>
    <p:sldId id="2874" r:id="rId4736"/>
    <p:sldId id="2875" r:id="rId4737"/>
    <p:sldId id="2876" r:id="rId4738"/>
    <p:sldId id="2877" r:id="rId4739"/>
    <p:sldId id="2878" r:id="rId4740"/>
    <p:sldId id="2879" r:id="rId4741"/>
    <p:sldId id="2880" r:id="rId4742"/>
    <p:sldId id="2881" r:id="rId4743"/>
    <p:sldId id="2882" r:id="rId4744"/>
    <p:sldId id="2883" r:id="rId4745"/>
    <p:sldId id="2884" r:id="rId4746"/>
    <p:sldId id="2885" r:id="rId4747"/>
    <p:sldId id="2886" r:id="rId4748"/>
    <p:sldId id="2887" r:id="rId4749"/>
    <p:sldId id="2888" r:id="rId4750"/>
    <p:sldId id="2889" r:id="rId4751"/>
    <p:sldId id="2890" r:id="rId4752"/>
    <p:sldId id="2891" r:id="rId4753"/>
    <p:sldId id="2892" r:id="rId4754"/>
    <p:sldId id="2893" r:id="rId4755"/>
    <p:sldId id="2894" r:id="rId4756"/>
    <p:sldId id="2895" r:id="rId4757"/>
    <p:sldId id="2896" r:id="rId4758"/>
    <p:sldId id="2897" r:id="rId4759"/>
    <p:sldId id="2898" r:id="rId4760"/>
    <p:sldId id="2899" r:id="rId4761"/>
    <p:sldId id="2900" r:id="rId4762"/>
    <p:sldId id="2901" r:id="rId4763"/>
    <p:sldId id="2902" r:id="rId4764"/>
    <p:sldId id="2903" r:id="rId4765"/>
    <p:sldId id="2904" r:id="rId4766"/>
    <p:sldId id="2905" r:id="rId4767"/>
    <p:sldId id="2906" r:id="rId4768"/>
    <p:sldId id="2907" r:id="rId4769"/>
    <p:sldId id="2908" r:id="rId4770"/>
    <p:sldId id="2909" r:id="rId4771"/>
    <p:sldId id="2910" r:id="rId4772"/>
    <p:sldId id="2911" r:id="rId4773"/>
    <p:sldId id="2912" r:id="rId4774"/>
    <p:sldId id="2913" r:id="rId4775"/>
    <p:sldId id="2914" r:id="rId4776"/>
    <p:sldId id="2915" r:id="rId4777"/>
    <p:sldId id="2916" r:id="rId4778"/>
    <p:sldId id="2917" r:id="rId4779"/>
    <p:sldId id="2918" r:id="rId4780"/>
    <p:sldId id="2919" r:id="rId4781"/>
    <p:sldId id="2920" r:id="rId4782"/>
    <p:sldId id="2921" r:id="rId4783"/>
    <p:sldId id="2922" r:id="rId4784"/>
    <p:sldId id="2923" r:id="rId4785"/>
    <p:sldId id="2924" r:id="rId4786"/>
    <p:sldId id="2925" r:id="rId4787"/>
    <p:sldId id="2926" r:id="rId4788"/>
    <p:sldId id="2927" r:id="rId4789"/>
    <p:sldId id="2928" r:id="rId4790"/>
    <p:sldId id="2929" r:id="rId4791"/>
    <p:sldId id="2930" r:id="rId4792"/>
    <p:sldId id="2931" r:id="rId4793"/>
    <p:sldId id="2932" r:id="rId4794"/>
    <p:sldId id="2933" r:id="rId4795"/>
    <p:sldId id="2934" r:id="rId4796"/>
    <p:sldId id="2935" r:id="rId4797"/>
    <p:sldId id="2936" r:id="rId4798"/>
    <p:sldId id="2937" r:id="rId4799"/>
    <p:sldId id="2938" r:id="rId4800"/>
    <p:sldId id="2939" r:id="rId4801"/>
    <p:sldId id="2940" r:id="rId4802"/>
    <p:sldId id="2941" r:id="rId4803"/>
    <p:sldId id="2942" r:id="rId4804"/>
    <p:sldId id="2943" r:id="rId4805"/>
    <p:sldId id="2944" r:id="rId4806"/>
    <p:sldId id="2945" r:id="rId4807"/>
    <p:sldId id="2946" r:id="rId4808"/>
    <p:sldId id="2947" r:id="rId4809"/>
    <p:sldId id="2948" r:id="rId4810"/>
    <p:sldId id="2949" r:id="rId4811"/>
    <p:sldId id="2950" r:id="rId4812"/>
    <p:sldId id="2951" r:id="rId4813"/>
    <p:sldId id="2952" r:id="rId4814"/>
    <p:sldId id="2953" r:id="rId4815"/>
    <p:sldId id="2954" r:id="rId4816"/>
    <p:sldId id="2955" r:id="rId4817"/>
    <p:sldId id="2956" r:id="rId4818"/>
    <p:sldId id="2957" r:id="rId4819"/>
    <p:sldId id="2958" r:id="rId4820"/>
    <p:sldId id="2959" r:id="rId4821"/>
    <p:sldId id="2960" r:id="rId4822"/>
    <p:sldId id="2961" r:id="rId4823"/>
    <p:sldId id="2962" r:id="rId4824"/>
    <p:sldId id="2963" r:id="rId4825"/>
    <p:sldId id="2964" r:id="rId4826"/>
    <p:sldId id="2965" r:id="rId4827"/>
    <p:sldId id="2966" r:id="rId4828"/>
    <p:sldId id="2967" r:id="rId4829"/>
    <p:sldId id="2968" r:id="rId4830"/>
    <p:sldId id="2969" r:id="rId4831"/>
    <p:sldId id="2970" r:id="rId4832"/>
    <p:sldId id="2971" r:id="rId4833"/>
    <p:sldId id="2972" r:id="rId4834"/>
    <p:sldId id="2973" r:id="rId4835"/>
    <p:sldId id="2974" r:id="rId4836"/>
    <p:sldId id="2975" r:id="rId4837"/>
    <p:sldId id="2976" r:id="rId4838"/>
    <p:sldId id="2977" r:id="rId4839"/>
    <p:sldId id="2978" r:id="rId4840"/>
    <p:sldId id="2979" r:id="rId4841"/>
    <p:sldId id="2980" r:id="rId4842"/>
    <p:sldId id="2981" r:id="rId4843"/>
    <p:sldId id="2982" r:id="rId4844"/>
    <p:sldId id="2983" r:id="rId4845"/>
    <p:sldId id="2984" r:id="rId4846"/>
    <p:sldId id="2985" r:id="rId4847"/>
    <p:sldId id="2986" r:id="rId4848"/>
    <p:sldId id="2987" r:id="rId4849"/>
    <p:sldId id="2988" r:id="rId4850"/>
    <p:sldId id="2989" r:id="rId4851"/>
    <p:sldId id="2990" r:id="rId4852"/>
    <p:sldId id="2991" r:id="rId4853"/>
    <p:sldId id="2992" r:id="rId4854"/>
    <p:sldId id="2993" r:id="rId4855"/>
    <p:sldId id="2994" r:id="rId4856"/>
    <p:sldId id="2995" r:id="rId4857"/>
    <p:sldId id="2996" r:id="rId4858"/>
    <p:sldId id="2997" r:id="rId4859"/>
    <p:sldId id="2998" r:id="rId4860"/>
    <p:sldId id="2999" r:id="rId4861"/>
    <p:sldId id="3000" r:id="rId4862"/>
    <p:sldId id="3001" r:id="rId4863"/>
    <p:sldId id="3002" r:id="rId4864"/>
    <p:sldId id="3003" r:id="rId4865"/>
    <p:sldId id="3004" r:id="rId4866"/>
    <p:sldId id="3005" r:id="rId4867"/>
    <p:sldId id="3006" r:id="rId4868"/>
    <p:sldId id="3007" r:id="rId4869"/>
    <p:sldId id="3008" r:id="rId4870"/>
    <p:sldId id="3009" r:id="rId4871"/>
    <p:sldId id="3010" r:id="rId4872"/>
    <p:sldId id="3011" r:id="rId4873"/>
    <p:sldId id="3012" r:id="rId4874"/>
    <p:sldId id="3013" r:id="rId4875"/>
    <p:sldId id="3014" r:id="rId4876"/>
    <p:sldId id="3015" r:id="rId4877"/>
    <p:sldId id="3016" r:id="rId4878"/>
    <p:sldId id="3017" r:id="rId4879"/>
    <p:sldId id="3018" r:id="rId4880"/>
    <p:sldId id="3019" r:id="rId4881"/>
    <p:sldId id="3020" r:id="rId4882"/>
    <p:sldId id="3021" r:id="rId4883"/>
    <p:sldId id="3022" r:id="rId4884"/>
    <p:sldId id="3023" r:id="rId4885"/>
    <p:sldId id="3024" r:id="rId4886"/>
    <p:sldId id="3025" r:id="rId4887"/>
    <p:sldId id="3026" r:id="rId4888"/>
    <p:sldId id="3027" r:id="rId4889"/>
    <p:sldId id="3028" r:id="rId4890"/>
    <p:sldId id="3029" r:id="rId4891"/>
    <p:sldId id="3030" r:id="rId4892"/>
    <p:sldId id="3031" r:id="rId4893"/>
    <p:sldId id="3032" r:id="rId4894"/>
    <p:sldId id="3033" r:id="rId4895"/>
    <p:sldId id="3034" r:id="rId4896"/>
    <p:sldId id="3035" r:id="rId4897"/>
    <p:sldId id="3036" r:id="rId4898"/>
    <p:sldId id="3037" r:id="rId4899"/>
    <p:sldId id="3038" r:id="rId4900"/>
    <p:sldId id="3039" r:id="rId4901"/>
    <p:sldId id="3040" r:id="rId4902"/>
    <p:sldId id="3041" r:id="rId4903"/>
    <p:sldId id="3042" r:id="rId4904"/>
    <p:sldId id="3043" r:id="rId4905"/>
    <p:sldId id="3044" r:id="rId4906"/>
    <p:sldId id="3045" r:id="rId4907"/>
    <p:sldId id="3046" r:id="rId4908"/>
    <p:sldId id="3047" r:id="rId4909"/>
    <p:sldId id="3048" r:id="rId4910"/>
    <p:sldId id="3049" r:id="rId4911"/>
    <p:sldId id="3050" r:id="rId4912"/>
    <p:sldId id="3051" r:id="rId4913"/>
    <p:sldId id="3052" r:id="rId4914"/>
    <p:sldId id="3053" r:id="rId4915"/>
    <p:sldId id="3054" r:id="rId4916"/>
    <p:sldId id="3055" r:id="rId4917"/>
    <p:sldId id="3056" r:id="rId4918"/>
    <p:sldId id="3057" r:id="rId4919"/>
    <p:sldId id="3058" r:id="rId4920"/>
    <p:sldId id="3059" r:id="rId4921"/>
    <p:sldId id="3060" r:id="rId4922"/>
    <p:sldId id="3061" r:id="rId4923"/>
    <p:sldId id="3062" r:id="rId4924"/>
    <p:sldId id="3063" r:id="rId4925"/>
    <p:sldId id="3064" r:id="rId4926"/>
    <p:sldId id="3065" r:id="rId4927"/>
    <p:sldId id="3066" r:id="rId4928"/>
    <p:sldId id="3067" r:id="rId4929"/>
    <p:sldId id="3068" r:id="rId4930"/>
    <p:sldId id="3069" r:id="rId4931"/>
    <p:sldId id="3070" r:id="rId4932"/>
    <p:sldId id="3071" r:id="rId4933"/>
    <p:sldId id="3072" r:id="rId4934"/>
    <p:sldId id="3073" r:id="rId4935"/>
    <p:sldId id="3074" r:id="rId4936"/>
    <p:sldId id="3075" r:id="rId4937"/>
    <p:sldId id="3076" r:id="rId4938"/>
    <p:sldId id="3077" r:id="rId4939"/>
    <p:sldId id="3078" r:id="rId4940"/>
    <p:sldId id="3079" r:id="rId4941"/>
    <p:sldId id="3080" r:id="rId4942"/>
    <p:sldId id="3081" r:id="rId4943"/>
    <p:sldId id="3082" r:id="rId4944"/>
    <p:sldId id="3083" r:id="rId4945"/>
    <p:sldId id="3084" r:id="rId4946"/>
    <p:sldId id="3085" r:id="rId4947"/>
    <p:sldId id="3086" r:id="rId4948"/>
    <p:sldId id="3087" r:id="rId4949"/>
    <p:sldId id="3088" r:id="rId4950"/>
    <p:sldId id="3089" r:id="rId4951"/>
    <p:sldId id="3090" r:id="rId4952"/>
    <p:sldId id="3091" r:id="rId4953"/>
    <p:sldId id="3092" r:id="rId4954"/>
    <p:sldId id="3093" r:id="rId4955"/>
    <p:sldId id="3094" r:id="rId4956"/>
    <p:sldId id="3095" r:id="rId4957"/>
    <p:sldId id="3096" r:id="rId4958"/>
    <p:sldId id="3097" r:id="rId4959"/>
    <p:sldId id="3098" r:id="rId4960"/>
    <p:sldId id="3099" r:id="rId4961"/>
    <p:sldId id="3100" r:id="rId4962"/>
    <p:sldId id="3101" r:id="rId4963"/>
    <p:sldId id="3102" r:id="rId4964"/>
    <p:sldId id="3103" r:id="rId4965"/>
    <p:sldId id="3104" r:id="rId4966"/>
    <p:sldId id="3105" r:id="rId4967"/>
    <p:sldId id="3106" r:id="rId4968"/>
    <p:sldId id="3107" r:id="rId4969"/>
    <p:sldId id="3108" r:id="rId4970"/>
    <p:sldId id="3109" r:id="rId4971"/>
    <p:sldId id="3110" r:id="rId4972"/>
    <p:sldId id="3111" r:id="rId4973"/>
    <p:sldId id="3112" r:id="rId4974"/>
    <p:sldId id="3113" r:id="rId4975"/>
    <p:sldId id="3114" r:id="rId4976"/>
    <p:sldId id="3115" r:id="rId4977"/>
    <p:sldId id="3116" r:id="rId4978"/>
    <p:sldId id="3117" r:id="rId4979"/>
    <p:sldId id="3118" r:id="rId4980"/>
    <p:sldId id="3119" r:id="rId4981"/>
    <p:sldId id="3120" r:id="rId4982"/>
    <p:sldId id="3121" r:id="rId4983"/>
    <p:sldId id="3122" r:id="rId4984"/>
    <p:sldId id="3123" r:id="rId4985"/>
    <p:sldId id="3124" r:id="rId4986"/>
    <p:sldId id="3125" r:id="rId4987"/>
    <p:sldId id="3126" r:id="rId4988"/>
    <p:sldId id="3127" r:id="rId4989"/>
    <p:sldId id="3128" r:id="rId4990"/>
    <p:sldId id="3129" r:id="rId4991"/>
    <p:sldId id="3130" r:id="rId4992"/>
    <p:sldId id="3131" r:id="rId4993"/>
    <p:sldId id="3132" r:id="rId4994"/>
    <p:sldId id="3133" r:id="rId4995"/>
    <p:sldId id="3134" r:id="rId4996"/>
    <p:sldId id="3135" r:id="rId4997"/>
    <p:sldId id="3136" r:id="rId4998"/>
    <p:sldId id="3137" r:id="rId4999"/>
    <p:sldId id="3138" r:id="rId5000"/>
    <p:sldId id="3139" r:id="rId5001"/>
    <p:sldId id="3140" r:id="rId5002"/>
    <p:sldId id="3141" r:id="rId5003"/>
    <p:sldId id="3142" r:id="rId5004"/>
    <p:sldId id="3143" r:id="rId5005"/>
    <p:sldId id="3144" r:id="rId5006"/>
    <p:sldId id="3145" r:id="rId5007"/>
    <p:sldId id="3146" r:id="rId5008"/>
    <p:sldId id="3147" r:id="rId5009"/>
    <p:sldId id="3148" r:id="rId5010"/>
    <p:sldId id="3149" r:id="rId5011"/>
    <p:sldId id="3150" r:id="rId5012"/>
    <p:sldId id="3151" r:id="rId5013"/>
    <p:sldId id="3152" r:id="rId5014"/>
    <p:sldId id="3153" r:id="rId5015"/>
    <p:sldId id="3154" r:id="rId5016"/>
    <p:sldId id="3155" r:id="rId5017"/>
    <p:sldId id="3156" r:id="rId5018"/>
    <p:sldId id="3157" r:id="rId5019"/>
    <p:sldId id="3158" r:id="rId5020"/>
    <p:sldId id="3159" r:id="rId5021"/>
    <p:sldId id="3160" r:id="rId5022"/>
    <p:sldId id="3161" r:id="rId5023"/>
    <p:sldId id="3162" r:id="rId5024"/>
    <p:sldId id="3163" r:id="rId5025"/>
    <p:sldId id="3164" r:id="rId5026"/>
    <p:sldId id="3165" r:id="rId5027"/>
    <p:sldId id="3166" r:id="rId5028"/>
    <p:sldId id="3167" r:id="rId5029"/>
    <p:sldId id="3168" r:id="rId5030"/>
    <p:sldId id="3169" r:id="rId5031"/>
    <p:sldId id="3170" r:id="rId5032"/>
    <p:sldId id="3171" r:id="rId5033"/>
    <p:sldId id="3172" r:id="rId5034"/>
    <p:sldId id="3173" r:id="rId5035"/>
    <p:sldId id="3174" r:id="rId5036"/>
    <p:sldId id="3175" r:id="rId5037"/>
    <p:sldId id="3176" r:id="rId5038"/>
    <p:sldId id="3177" r:id="rId5039"/>
    <p:sldId id="3178" r:id="rId5040"/>
    <p:sldId id="3179" r:id="rId5041"/>
    <p:sldId id="3180" r:id="rId5042"/>
    <p:sldId id="3181" r:id="rId5043"/>
    <p:sldId id="3182" r:id="rId5044"/>
    <p:sldId id="3183" r:id="rId5045"/>
    <p:sldId id="3184" r:id="rId5046"/>
    <p:sldId id="3185" r:id="rId5047"/>
    <p:sldId id="3186" r:id="rId5048"/>
    <p:sldId id="3187" r:id="rId5049"/>
    <p:sldId id="3188" r:id="rId5050"/>
    <p:sldId id="3189" r:id="rId5051"/>
    <p:sldId id="3190" r:id="rId5052"/>
    <p:sldId id="3191" r:id="rId5053"/>
    <p:sldId id="3192" r:id="rId5054"/>
    <p:sldId id="3193" r:id="rId5055"/>
    <p:sldId id="3194" r:id="rId5056"/>
    <p:sldId id="3195" r:id="rId5057"/>
    <p:sldId id="3196" r:id="rId5058"/>
    <p:sldId id="3197" r:id="rId5059"/>
    <p:sldId id="3198" r:id="rId5060"/>
    <p:sldId id="3199" r:id="rId5061"/>
    <p:sldId id="3200" r:id="rId5062"/>
    <p:sldId id="3201" r:id="rId5063"/>
    <p:sldId id="3202" r:id="rId5064"/>
    <p:sldId id="3203" r:id="rId5065"/>
    <p:sldId id="3204" r:id="rId5066"/>
    <p:sldId id="3205" r:id="rId5067"/>
    <p:sldId id="3206" r:id="rId5068"/>
    <p:sldId id="3207" r:id="rId5069"/>
    <p:sldId id="3208" r:id="rId5070"/>
    <p:sldId id="3209" r:id="rId5071"/>
    <p:sldId id="3210" r:id="rId5072"/>
    <p:sldId id="3211" r:id="rId5073"/>
    <p:sldId id="3212" r:id="rId5074"/>
    <p:sldId id="3213" r:id="rId5075"/>
    <p:sldId id="3214" r:id="rId5076"/>
    <p:sldId id="3215" r:id="rId5077"/>
    <p:sldId id="3216" r:id="rId5078"/>
    <p:sldId id="3217" r:id="rId5079"/>
    <p:sldId id="3218" r:id="rId5080"/>
    <p:sldId id="3219" r:id="rId5081"/>
    <p:sldId id="3220" r:id="rId5082"/>
    <p:sldId id="3221" r:id="rId5083"/>
    <p:sldId id="3222" r:id="rId5084"/>
    <p:sldId id="3223" r:id="rId5085"/>
    <p:sldId id="3224" r:id="rId5086"/>
    <p:sldId id="3225" r:id="rId5087"/>
    <p:sldId id="3226" r:id="rId5088"/>
    <p:sldId id="3227" r:id="rId5089"/>
    <p:sldId id="3228" r:id="rId5090"/>
    <p:sldId id="3229" r:id="rId5091"/>
    <p:sldId id="3230" r:id="rId5092"/>
    <p:sldId id="3231" r:id="rId5093"/>
    <p:sldId id="3232" r:id="rId5094"/>
    <p:sldId id="3233" r:id="rId5095"/>
    <p:sldId id="3234" r:id="rId5096"/>
    <p:sldId id="3235" r:id="rId5097"/>
    <p:sldId id="3236" r:id="rId5098"/>
    <p:sldId id="3237" r:id="rId5099"/>
    <p:sldId id="3238" r:id="rId5100"/>
    <p:sldId id="3239" r:id="rId5101"/>
    <p:sldId id="3240" r:id="rId5102"/>
    <p:sldId id="3241" r:id="rId5103"/>
    <p:sldId id="3242" r:id="rId5104"/>
    <p:sldId id="3243" r:id="rId5105"/>
    <p:sldId id="3244" r:id="rId5106"/>
    <p:sldId id="3245" r:id="rId5107"/>
    <p:sldId id="3246" r:id="rId5108"/>
    <p:sldId id="3247" r:id="rId5109"/>
    <p:sldId id="3248" r:id="rId5110"/>
    <p:sldId id="3249" r:id="rId5111"/>
    <p:sldId id="3250" r:id="rId5112"/>
    <p:sldId id="3251" r:id="rId5113"/>
    <p:sldId id="3252" r:id="rId5114"/>
    <p:sldId id="3253" r:id="rId5115"/>
    <p:sldId id="3254" r:id="rId5116"/>
    <p:sldId id="3255" r:id="rId5117"/>
    <p:sldId id="3256" r:id="rId5118"/>
    <p:sldId id="3257" r:id="rId5119"/>
    <p:sldId id="3258" r:id="rId5120"/>
    <p:sldId id="3259" r:id="rId5121"/>
    <p:sldId id="3260" r:id="rId5122"/>
    <p:sldId id="3261" r:id="rId5123"/>
    <p:sldId id="3262" r:id="rId5124"/>
    <p:sldId id="3263" r:id="rId5125"/>
    <p:sldId id="3264" r:id="rId5126"/>
    <p:sldId id="3265" r:id="rId5127"/>
    <p:sldId id="3266" r:id="rId5128"/>
    <p:sldId id="3267" r:id="rId5129"/>
    <p:sldId id="3268" r:id="rId5130"/>
    <p:sldId id="3269" r:id="rId5131"/>
    <p:sldId id="3270" r:id="rId5132"/>
    <p:sldId id="3271" r:id="rId5133"/>
    <p:sldId id="3272" r:id="rId5134"/>
    <p:sldId id="3273" r:id="rId5135"/>
    <p:sldId id="3274" r:id="rId5136"/>
    <p:sldId id="3275" r:id="rId5137"/>
    <p:sldId id="3276" r:id="rId5138"/>
    <p:sldId id="3277" r:id="rId5139"/>
    <p:sldId id="3278" r:id="rId5140"/>
    <p:sldId id="3279" r:id="rId5141"/>
    <p:sldId id="3280" r:id="rId5142"/>
    <p:sldId id="3281" r:id="rId5143"/>
    <p:sldId id="3282" r:id="rId5144"/>
    <p:sldId id="3283" r:id="rId5145"/>
    <p:sldId id="3284" r:id="rId5146"/>
    <p:sldId id="3285" r:id="rId5147"/>
    <p:sldId id="3286" r:id="rId5148"/>
    <p:sldId id="3287" r:id="rId5149"/>
    <p:sldId id="3288" r:id="rId5150"/>
    <p:sldId id="3289" r:id="rId5151"/>
    <p:sldId id="3290" r:id="rId5152"/>
    <p:sldId id="3291" r:id="rId5153"/>
    <p:sldId id="3292" r:id="rId5154"/>
    <p:sldId id="3293" r:id="rId5155"/>
    <p:sldId id="3294" r:id="rId5156"/>
    <p:sldId id="3295" r:id="rId5157"/>
    <p:sldId id="3296" r:id="rId5158"/>
    <p:sldId id="3297" r:id="rId5159"/>
    <p:sldId id="3298" r:id="rId5160"/>
    <p:sldId id="3299" r:id="rId5161"/>
    <p:sldId id="3300" r:id="rId5162"/>
    <p:sldId id="3301" r:id="rId5163"/>
    <p:sldId id="3302" r:id="rId5164"/>
    <p:sldId id="3303" r:id="rId5165"/>
    <p:sldId id="3304" r:id="rId5166"/>
    <p:sldId id="3305" r:id="rId5167"/>
    <p:sldId id="3306" r:id="rId5168"/>
    <p:sldId id="3307" r:id="rId5169"/>
    <p:sldId id="3308" r:id="rId5170"/>
    <p:sldId id="3309" r:id="rId5171"/>
    <p:sldId id="3310" r:id="rId5172"/>
    <p:sldId id="3311" r:id="rId5173"/>
    <p:sldId id="3312" r:id="rId5174"/>
    <p:sldId id="3313" r:id="rId5175"/>
    <p:sldId id="3314" r:id="rId5176"/>
    <p:sldId id="3315" r:id="rId5177"/>
    <p:sldId id="3316" r:id="rId5178"/>
    <p:sldId id="3317" r:id="rId5179"/>
    <p:sldId id="3318" r:id="rId5180"/>
    <p:sldId id="3319" r:id="rId5181"/>
    <p:sldId id="3320" r:id="rId5182"/>
    <p:sldId id="3321" r:id="rId5183"/>
    <p:sldId id="3322" r:id="rId5184"/>
    <p:sldId id="3323" r:id="rId5185"/>
    <p:sldId id="3324" r:id="rId5186"/>
    <p:sldId id="3325" r:id="rId5187"/>
    <p:sldId id="3326" r:id="rId5188"/>
    <p:sldId id="3327" r:id="rId5189"/>
    <p:sldId id="3328" r:id="rId5190"/>
    <p:sldId id="3329" r:id="rId5191"/>
    <p:sldId id="3330" r:id="rId5192"/>
    <p:sldId id="3331" r:id="rId5193"/>
    <p:sldId id="3332" r:id="rId5194"/>
    <p:sldId id="3333" r:id="rId5195"/>
    <p:sldId id="3334" r:id="rId5196"/>
    <p:sldId id="3335" r:id="rId5197"/>
    <p:sldId id="3336" r:id="rId5198"/>
    <p:sldId id="3337" r:id="rId5199"/>
    <p:sldId id="3338" r:id="rId5200"/>
    <p:sldId id="3339" r:id="rId5201"/>
    <p:sldId id="3340" r:id="rId5202"/>
    <p:sldId id="3341" r:id="rId5203"/>
    <p:sldId id="3342" r:id="rId5204"/>
    <p:sldId id="3343" r:id="rId5205"/>
    <p:sldId id="3344" r:id="rId5206"/>
    <p:sldId id="3345" r:id="rId5207"/>
    <p:sldId id="3346" r:id="rId5208"/>
    <p:sldId id="3347" r:id="rId5209"/>
    <p:sldId id="3348" r:id="rId5210"/>
    <p:sldId id="3349" r:id="rId5211"/>
    <p:sldId id="3350" r:id="rId5212"/>
    <p:sldId id="3351" r:id="rId5213"/>
    <p:sldId id="3352" r:id="rId5214"/>
    <p:sldId id="3353" r:id="rId5215"/>
    <p:sldId id="3354" r:id="rId5216"/>
    <p:sldId id="3355" r:id="rId5217"/>
    <p:sldId id="3356" r:id="rId5218"/>
    <p:sldId id="3357" r:id="rId5219"/>
    <p:sldId id="3358" r:id="rId5220"/>
    <p:sldId id="3359" r:id="rId5221"/>
    <p:sldId id="3360" r:id="rId5222"/>
    <p:sldId id="3361" r:id="rId5223"/>
    <p:sldId id="3362" r:id="rId5224"/>
    <p:sldId id="3363" r:id="rId5225"/>
    <p:sldId id="3364" r:id="rId5226"/>
    <p:sldId id="3365" r:id="rId5227"/>
    <p:sldId id="3366" r:id="rId5228"/>
    <p:sldId id="3367" r:id="rId5229"/>
    <p:sldId id="3368" r:id="rId5230"/>
    <p:sldId id="3369" r:id="rId5231"/>
    <p:sldId id="3370" r:id="rId5232"/>
    <p:sldId id="3371" r:id="rId5233"/>
    <p:sldId id="3372" r:id="rId5234"/>
    <p:sldId id="3373" r:id="rId5235"/>
    <p:sldId id="3374" r:id="rId5236"/>
    <p:sldId id="3375" r:id="rId5237"/>
    <p:sldId id="3376" r:id="rId5238"/>
    <p:sldId id="3377" r:id="rId5239"/>
    <p:sldId id="3378" r:id="rId5240"/>
    <p:sldId id="3379" r:id="rId5241"/>
    <p:sldId id="3380" r:id="rId5242"/>
    <p:sldId id="3381" r:id="rId5243"/>
    <p:sldId id="3382" r:id="rId5244"/>
    <p:sldId id="3383" r:id="rId5245"/>
    <p:sldId id="3384" r:id="rId5246"/>
    <p:sldId id="3385" r:id="rId5247"/>
    <p:sldId id="3386" r:id="rId5248"/>
    <p:sldId id="3387" r:id="rId5249"/>
    <p:sldId id="3388" r:id="rId5250"/>
    <p:sldId id="3389" r:id="rId5251"/>
    <p:sldId id="3390" r:id="rId5252"/>
    <p:sldId id="3391" r:id="rId5253"/>
    <p:sldId id="3392" r:id="rId5254"/>
    <p:sldId id="3393" r:id="rId5255"/>
    <p:sldId id="3394" r:id="rId5256"/>
    <p:sldId id="3395" r:id="rId5257"/>
    <p:sldId id="3396" r:id="rId5258"/>
    <p:sldId id="3397" r:id="rId5259"/>
    <p:sldId id="3398" r:id="rId5260"/>
    <p:sldId id="3399" r:id="rId5261"/>
    <p:sldId id="3400" r:id="rId5262"/>
    <p:sldId id="3401" r:id="rId5263"/>
    <p:sldId id="3402" r:id="rId5264"/>
    <p:sldId id="3403" r:id="rId5265"/>
    <p:sldId id="3404" r:id="rId5266"/>
    <p:sldId id="3405" r:id="rId5267"/>
    <p:sldId id="3406" r:id="rId5268"/>
    <p:sldId id="3407" r:id="rId5269"/>
    <p:sldId id="3408" r:id="rId5270"/>
    <p:sldId id="3409" r:id="rId5271"/>
    <p:sldId id="3410" r:id="rId5272"/>
    <p:sldId id="3411" r:id="rId5273"/>
    <p:sldId id="3412" r:id="rId5274"/>
    <p:sldId id="3413" r:id="rId5275"/>
    <p:sldId id="3414" r:id="rId5276"/>
    <p:sldId id="3415" r:id="rId5277"/>
    <p:sldId id="3416" r:id="rId5278"/>
    <p:sldId id="3417" r:id="rId5279"/>
    <p:sldId id="3418" r:id="rId5280"/>
    <p:sldId id="3419" r:id="rId5281"/>
    <p:sldId id="3420" r:id="rId5282"/>
    <p:sldId id="3421" r:id="rId5283"/>
    <p:sldId id="3422" r:id="rId5284"/>
    <p:sldId id="3423" r:id="rId5285"/>
    <p:sldId id="3424" r:id="rId5286"/>
    <p:sldId id="3425" r:id="rId5287"/>
    <p:sldId id="3426" r:id="rId5288"/>
    <p:sldId id="3427" r:id="rId5289"/>
    <p:sldId id="3428" r:id="rId5290"/>
    <p:sldId id="3429" r:id="rId5291"/>
    <p:sldId id="3430" r:id="rId5292"/>
    <p:sldId id="3431" r:id="rId5293"/>
    <p:sldId id="3432" r:id="rId5294"/>
    <p:sldId id="3433" r:id="rId5295"/>
    <p:sldId id="3434" r:id="rId5296"/>
    <p:sldId id="3435" r:id="rId5297"/>
    <p:sldId id="3436" r:id="rId5298"/>
    <p:sldId id="3437" r:id="rId5299"/>
    <p:sldId id="3438" r:id="rId5300"/>
    <p:sldId id="3439" r:id="rId5301"/>
    <p:sldId id="3440" r:id="rId5302"/>
    <p:sldId id="3441" r:id="rId5303"/>
    <p:sldId id="3442" r:id="rId5304"/>
    <p:sldId id="3443" r:id="rId5305"/>
    <p:sldId id="3444" r:id="rId5306"/>
    <p:sldId id="3445" r:id="rId5307"/>
    <p:sldId id="3446" r:id="rId5308"/>
    <p:sldId id="3447" r:id="rId5309"/>
    <p:sldId id="3448" r:id="rId5310"/>
    <p:sldId id="3449" r:id="rId5311"/>
    <p:sldId id="3450" r:id="rId5312"/>
    <p:sldId id="3451" r:id="rId5313"/>
    <p:sldId id="3452" r:id="rId5314"/>
    <p:sldId id="3453" r:id="rId5315"/>
    <p:sldId id="3454" r:id="rId5316"/>
    <p:sldId id="3455" r:id="rId5317"/>
    <p:sldId id="3456" r:id="rId5318"/>
    <p:sldId id="3457" r:id="rId5319"/>
    <p:sldId id="3458" r:id="rId5320"/>
    <p:sldId id="3459" r:id="rId5321"/>
    <p:sldId id="3460" r:id="rId5322"/>
    <p:sldId id="3461" r:id="rId5323"/>
    <p:sldId id="3462" r:id="rId5324"/>
    <p:sldId id="3463" r:id="rId5325"/>
    <p:sldId id="3464" r:id="rId5326"/>
    <p:sldId id="3465" r:id="rId5327"/>
    <p:sldId id="3466" r:id="rId5328"/>
    <p:sldId id="3467" r:id="rId5329"/>
    <p:sldId id="3468" r:id="rId5330"/>
    <p:sldId id="3469" r:id="rId5331"/>
    <p:sldId id="3470" r:id="rId5332"/>
    <p:sldId id="3471" r:id="rId5333"/>
    <p:sldId id="3472" r:id="rId5334"/>
    <p:sldId id="3473" r:id="rId5335"/>
    <p:sldId id="3474" r:id="rId5336"/>
    <p:sldId id="3475" r:id="rId5337"/>
    <p:sldId id="3476" r:id="rId5338"/>
    <p:sldId id="3477" r:id="rId5339"/>
    <p:sldId id="3478" r:id="rId5340"/>
    <p:sldId id="3479" r:id="rId5341"/>
    <p:sldId id="3480" r:id="rId5342"/>
    <p:sldId id="3481" r:id="rId5343"/>
    <p:sldId id="3482" r:id="rId5344"/>
    <p:sldId id="3483" r:id="rId5345"/>
    <p:sldId id="3484" r:id="rId5346"/>
    <p:sldId id="3485" r:id="rId5347"/>
    <p:sldId id="3486" r:id="rId5348"/>
    <p:sldId id="3487" r:id="rId5349"/>
    <p:sldId id="3488" r:id="rId5350"/>
    <p:sldId id="3489" r:id="rId5351"/>
    <p:sldId id="3490" r:id="rId5352"/>
    <p:sldId id="3491" r:id="rId5353"/>
    <p:sldId id="3492" r:id="rId5354"/>
    <p:sldId id="3493" r:id="rId5355"/>
    <p:sldId id="3494" r:id="rId5356"/>
    <p:sldId id="3495" r:id="rId5357"/>
    <p:sldId id="3496" r:id="rId5358"/>
    <p:sldId id="3497" r:id="rId5359"/>
    <p:sldId id="3498" r:id="rId5360"/>
    <p:sldId id="3499" r:id="rId5361"/>
    <p:sldId id="3500" r:id="rId5362"/>
    <p:sldId id="3501" r:id="rId5363"/>
    <p:sldId id="3502" r:id="rId5364"/>
    <p:sldId id="3503" r:id="rId5365"/>
    <p:sldId id="3504" r:id="rId5366"/>
    <p:sldId id="3505" r:id="rId5367"/>
    <p:sldId id="3506" r:id="rId5368"/>
    <p:sldId id="3507" r:id="rId5369"/>
    <p:sldId id="3508" r:id="rId5370"/>
    <p:sldId id="3509" r:id="rId5371"/>
    <p:sldId id="3510" r:id="rId5372"/>
    <p:sldId id="3511" r:id="rId5373"/>
    <p:sldId id="3512" r:id="rId5374"/>
    <p:sldId id="3513" r:id="rId5375"/>
    <p:sldId id="3514" r:id="rId5376"/>
    <p:sldId id="3515" r:id="rId5377"/>
    <p:sldId id="3516" r:id="rId5378"/>
    <p:sldId id="3517" r:id="rId5379"/>
    <p:sldId id="3518" r:id="rId5380"/>
    <p:sldId id="3519" r:id="rId5381"/>
    <p:sldId id="3520" r:id="rId5382"/>
    <p:sldId id="3521" r:id="rId5383"/>
    <p:sldId id="3522" r:id="rId5384"/>
    <p:sldId id="3523" r:id="rId5385"/>
    <p:sldId id="3524" r:id="rId5386"/>
    <p:sldId id="3525" r:id="rId5387"/>
    <p:sldId id="3526" r:id="rId5388"/>
    <p:sldId id="3527" r:id="rId5389"/>
    <p:sldId id="3528" r:id="rId5390"/>
    <p:sldId id="3529" r:id="rId5391"/>
    <p:sldId id="3530" r:id="rId5392"/>
    <p:sldId id="3531" r:id="rId5393"/>
    <p:sldId id="3532" r:id="rId5394"/>
    <p:sldId id="3533" r:id="rId5395"/>
    <p:sldId id="3534" r:id="rId5396"/>
    <p:sldId id="3535" r:id="rId5397"/>
    <p:sldId id="3536" r:id="rId5398"/>
    <p:sldId id="3537" r:id="rId5399"/>
    <p:sldId id="3538" r:id="rId5400"/>
    <p:sldId id="3539" r:id="rId5401"/>
    <p:sldId id="3540" r:id="rId5402"/>
    <p:sldId id="3541" r:id="rId5403"/>
    <p:sldId id="3542" r:id="rId5404"/>
    <p:sldId id="3543" r:id="rId5405"/>
    <p:sldId id="3544" r:id="rId5406"/>
    <p:sldId id="3545" r:id="rId5407"/>
    <p:sldId id="3546" r:id="rId5408"/>
    <p:sldId id="3547" r:id="rId5409"/>
    <p:sldId id="3548" r:id="rId5410"/>
    <p:sldId id="3549" r:id="rId5411"/>
    <p:sldId id="3550" r:id="rId5412"/>
    <p:sldId id="3551" r:id="rId5413"/>
    <p:sldId id="3552" r:id="rId5414"/>
    <p:sldId id="3553" r:id="rId5415"/>
    <p:sldId id="3554" r:id="rId5416"/>
    <p:sldId id="3555" r:id="rId5417"/>
    <p:sldId id="3556" r:id="rId5418"/>
    <p:sldId id="3557" r:id="rId5419"/>
    <p:sldId id="3558" r:id="rId5420"/>
    <p:sldId id="3559" r:id="rId5421"/>
    <p:sldId id="3560" r:id="rId5422"/>
    <p:sldId id="3561" r:id="rId5423"/>
    <p:sldId id="3562" r:id="rId5424"/>
    <p:sldId id="3563" r:id="rId5425"/>
    <p:sldId id="3564" r:id="rId5426"/>
    <p:sldId id="3565" r:id="rId5427"/>
    <p:sldId id="3566" r:id="rId5428"/>
    <p:sldId id="3567" r:id="rId5429"/>
    <p:sldId id="3568" r:id="rId5430"/>
    <p:sldId id="3569" r:id="rId5431"/>
    <p:sldId id="3570" r:id="rId5432"/>
    <p:sldId id="3571" r:id="rId5433"/>
    <p:sldId id="3572" r:id="rId5434"/>
    <p:sldId id="3573" r:id="rId5435"/>
    <p:sldId id="3574" r:id="rId5436"/>
    <p:sldId id="3575" r:id="rId5437"/>
    <p:sldId id="3576" r:id="rId5438"/>
    <p:sldId id="3577" r:id="rId5439"/>
    <p:sldId id="3578" r:id="rId5440"/>
    <p:sldId id="3579" r:id="rId5441"/>
    <p:sldId id="3580" r:id="rId5442"/>
    <p:sldId id="3581" r:id="rId5443"/>
    <p:sldId id="3582" r:id="rId5444"/>
    <p:sldId id="3583" r:id="rId5445"/>
    <p:sldId id="3584" r:id="rId5446"/>
    <p:sldId id="3585" r:id="rId5447"/>
    <p:sldId id="3586" r:id="rId5448"/>
    <p:sldId id="3587" r:id="rId5449"/>
    <p:sldId id="3588" r:id="rId5450"/>
    <p:sldId id="3589" r:id="rId5451"/>
    <p:sldId id="3590" r:id="rId5452"/>
    <p:sldId id="3591" r:id="rId5453"/>
    <p:sldId id="3592" r:id="rId5454"/>
    <p:sldId id="3593" r:id="rId5455"/>
    <p:sldId id="3594" r:id="rId5456"/>
    <p:sldId id="3595" r:id="rId5457"/>
    <p:sldId id="3596" r:id="rId5458"/>
    <p:sldId id="3597" r:id="rId5459"/>
    <p:sldId id="3598" r:id="rId5460"/>
    <p:sldId id="3599" r:id="rId5461"/>
    <p:sldId id="3600" r:id="rId5462"/>
    <p:sldId id="3601" r:id="rId5463"/>
    <p:sldId id="3602" r:id="rId5464"/>
    <p:sldId id="3603" r:id="rId5465"/>
    <p:sldId id="3604" r:id="rId5466"/>
    <p:sldId id="3605" r:id="rId5467"/>
    <p:sldId id="3606" r:id="rId5468"/>
    <p:sldId id="3607" r:id="rId5469"/>
    <p:sldId id="3608" r:id="rId5470"/>
    <p:sldId id="3609" r:id="rId5471"/>
    <p:sldId id="3610" r:id="rId5472"/>
    <p:sldId id="3611" r:id="rId5473"/>
    <p:sldId id="3612" r:id="rId5474"/>
    <p:sldId id="3613" r:id="rId5475"/>
    <p:sldId id="3614" r:id="rId5476"/>
    <p:sldId id="3615" r:id="rId5477"/>
    <p:sldId id="3616" r:id="rId5478"/>
    <p:sldId id="3617" r:id="rId5479"/>
    <p:sldId id="3618" r:id="rId5480"/>
    <p:sldId id="3619" r:id="rId5481"/>
    <p:sldId id="3620" r:id="rId5482"/>
    <p:sldId id="3621" r:id="rId5483"/>
    <p:sldId id="3622" r:id="rId5484"/>
    <p:sldId id="3623" r:id="rId5485"/>
    <p:sldId id="3624" r:id="rId5486"/>
    <p:sldId id="3625" r:id="rId5487"/>
    <p:sldId id="3626" r:id="rId5488"/>
    <p:sldId id="3627" r:id="rId5489"/>
    <p:sldId id="3628" r:id="rId5490"/>
    <p:sldId id="3629" r:id="rId5491"/>
    <p:sldId id="3630" r:id="rId5492"/>
    <p:sldId id="3631" r:id="rId5493"/>
    <p:sldId id="3632" r:id="rId5494"/>
    <p:sldId id="3633" r:id="rId5495"/>
    <p:sldId id="3634" r:id="rId5496"/>
    <p:sldId id="3635" r:id="rId5497"/>
    <p:sldId id="3636" r:id="rId5498"/>
    <p:sldId id="3637" r:id="rId5499"/>
    <p:sldId id="3638" r:id="rId5500"/>
    <p:sldId id="3639" r:id="rId5501"/>
    <p:sldId id="3640" r:id="rId5502"/>
    <p:sldId id="3641" r:id="rId5503"/>
    <p:sldId id="3642" r:id="rId5504"/>
    <p:sldId id="3643" r:id="rId5505"/>
    <p:sldId id="3644" r:id="rId5506"/>
    <p:sldId id="3645" r:id="rId5507"/>
    <p:sldId id="3646" r:id="rId5508"/>
    <p:sldId id="3647" r:id="rId5509"/>
    <p:sldId id="3648" r:id="rId5510"/>
    <p:sldId id="3649" r:id="rId5511"/>
    <p:sldId id="3650" r:id="rId5512"/>
    <p:sldId id="3651" r:id="rId5513"/>
    <p:sldId id="3652" r:id="rId5514"/>
    <p:sldId id="3653" r:id="rId5515"/>
    <p:sldId id="3654" r:id="rId5516"/>
    <p:sldId id="3655" r:id="rId5517"/>
    <p:sldId id="3656" r:id="rId5518"/>
    <p:sldId id="3657" r:id="rId5519"/>
    <p:sldId id="3658" r:id="rId5520"/>
    <p:sldId id="3659" r:id="rId5521"/>
    <p:sldId id="3660" r:id="rId5522"/>
    <p:sldId id="3661" r:id="rId5523"/>
    <p:sldId id="3662" r:id="rId5524"/>
    <p:sldId id="3663" r:id="rId5525"/>
    <p:sldId id="3664" r:id="rId5526"/>
    <p:sldId id="3665" r:id="rId5527"/>
    <p:sldId id="3666" r:id="rId5528"/>
    <p:sldId id="3667" r:id="rId5529"/>
    <p:sldId id="3668" r:id="rId5530"/>
    <p:sldId id="3669" r:id="rId5531"/>
    <p:sldId id="3670" r:id="rId5532"/>
    <p:sldId id="3671" r:id="rId5533"/>
    <p:sldId id="3672" r:id="rId5534"/>
    <p:sldId id="3673" r:id="rId5535"/>
    <p:sldId id="3674" r:id="rId5536"/>
    <p:sldId id="3675" r:id="rId5537"/>
    <p:sldId id="3676" r:id="rId5538"/>
    <p:sldId id="3677" r:id="rId5539"/>
    <p:sldId id="3678" r:id="rId5540"/>
    <p:sldId id="3679" r:id="rId5541"/>
    <p:sldId id="3680" r:id="rId5542"/>
    <p:sldId id="3681" r:id="rId5543"/>
    <p:sldId id="3682" r:id="rId5544"/>
    <p:sldId id="3683" r:id="rId5545"/>
    <p:sldId id="3684" r:id="rId5546"/>
    <p:sldId id="3685" r:id="rId5547"/>
    <p:sldId id="3686" r:id="rId5548"/>
    <p:sldId id="3687" r:id="rId5549"/>
    <p:sldId id="3688" r:id="rId5550"/>
    <p:sldId id="3689" r:id="rId5551"/>
    <p:sldId id="3690" r:id="rId5552"/>
    <p:sldId id="3691" r:id="rId5553"/>
    <p:sldId id="3692" r:id="rId5554"/>
    <p:sldId id="3693" r:id="rId5555"/>
    <p:sldId id="3694" r:id="rId5556"/>
    <p:sldId id="3695" r:id="rId5557"/>
    <p:sldId id="3696" r:id="rId5558"/>
    <p:sldId id="3697" r:id="rId5559"/>
    <p:sldId id="3698" r:id="rId5560"/>
    <p:sldId id="3699" r:id="rId5561"/>
    <p:sldId id="3700" r:id="rId5562"/>
    <p:sldId id="3701" r:id="rId5563"/>
    <p:sldId id="3702" r:id="rId5564"/>
    <p:sldId id="3703" r:id="rId5565"/>
    <p:sldId id="3704" r:id="rId5566"/>
    <p:sldId id="3705" r:id="rId5567"/>
    <p:sldId id="3706" r:id="rId5568"/>
    <p:sldId id="3707" r:id="rId5569"/>
    <p:sldId id="3708" r:id="rId5570"/>
    <p:sldId id="3709" r:id="rId5571"/>
    <p:sldId id="3710" r:id="rId5572"/>
    <p:sldId id="3711" r:id="rId5573"/>
    <p:sldId id="3712" r:id="rId5574"/>
    <p:sldId id="3713" r:id="rId5575"/>
    <p:sldId id="3714" r:id="rId5576"/>
    <p:sldId id="3715" r:id="rId5577"/>
    <p:sldId id="3716" r:id="rId5578"/>
    <p:sldId id="3717" r:id="rId5579"/>
    <p:sldId id="3718" r:id="rId5580"/>
    <p:sldId id="3719" r:id="rId5581"/>
    <p:sldId id="3720" r:id="rId5582"/>
    <p:sldId id="3721" r:id="rId5583"/>
    <p:sldId id="3722" r:id="rId5584"/>
    <p:sldId id="3723" r:id="rId5585"/>
    <p:sldId id="3724" r:id="rId5586"/>
    <p:sldId id="3725" r:id="rId5587"/>
    <p:sldId id="3726" r:id="rId5588"/>
    <p:sldId id="3727" r:id="rId5589"/>
    <p:sldId id="3728" r:id="rId5590"/>
    <p:sldId id="3729" r:id="rId5591"/>
    <p:sldId id="3730" r:id="rId5592"/>
    <p:sldId id="3731" r:id="rId5593"/>
    <p:sldId id="3732" r:id="rId5594"/>
    <p:sldId id="3733" r:id="rId5595"/>
    <p:sldId id="3734" r:id="rId5596"/>
    <p:sldId id="3735" r:id="rId5597"/>
    <p:sldId id="3736" r:id="rId5598"/>
    <p:sldId id="3737" r:id="rId5599"/>
    <p:sldId id="3738" r:id="rId5600"/>
    <p:sldId id="3739" r:id="rId5601"/>
    <p:sldId id="3740" r:id="rId5602"/>
    <p:sldId id="3741" r:id="rId5603"/>
    <p:sldId id="3742" r:id="rId5604"/>
    <p:sldId id="3743" r:id="rId5605"/>
    <p:sldId id="3744" r:id="rId5606"/>
    <p:sldId id="3745" r:id="rId5607"/>
    <p:sldId id="3746" r:id="rId5608"/>
    <p:sldId id="3747" r:id="rId5609"/>
    <p:sldId id="3748" r:id="rId5610"/>
    <p:sldId id="3749" r:id="rId5611"/>
    <p:sldId id="3750" r:id="rId5612"/>
    <p:sldId id="3751" r:id="rId5613"/>
    <p:sldId id="3752" r:id="rId5614"/>
    <p:sldId id="3753" r:id="rId5615"/>
    <p:sldId id="3754" r:id="rId5616"/>
    <p:sldId id="3755" r:id="rId5617"/>
    <p:sldId id="3756" r:id="rId5618"/>
    <p:sldId id="3757" r:id="rId5619"/>
    <p:sldId id="3758" r:id="rId5620"/>
    <p:sldId id="3759" r:id="rId5621"/>
    <p:sldId id="3760" r:id="rId5622"/>
    <p:sldId id="3761" r:id="rId5623"/>
    <p:sldId id="3762" r:id="rId5624"/>
    <p:sldId id="3763" r:id="rId5625"/>
    <p:sldId id="3764" r:id="rId5626"/>
    <p:sldId id="3765" r:id="rId5627"/>
    <p:sldId id="3766" r:id="rId5628"/>
    <p:sldId id="3767" r:id="rId5629"/>
    <p:sldId id="3768" r:id="rId5630"/>
    <p:sldId id="3769" r:id="rId5631"/>
    <p:sldId id="3770" r:id="rId5632"/>
    <p:sldId id="3771" r:id="rId5633"/>
    <p:sldId id="3772" r:id="rId5634"/>
    <p:sldId id="3773" r:id="rId5635"/>
    <p:sldId id="3774" r:id="rId5636"/>
    <p:sldId id="3775" r:id="rId5637"/>
    <p:sldId id="3776" r:id="rId5638"/>
    <p:sldId id="3777" r:id="rId5639"/>
    <p:sldId id="3778" r:id="rId5640"/>
    <p:sldId id="3779" r:id="rId5641"/>
    <p:sldId id="3780" r:id="rId5642"/>
    <p:sldId id="3781" r:id="rId5643"/>
    <p:sldId id="3782" r:id="rId5644"/>
    <p:sldId id="3783" r:id="rId5645"/>
    <p:sldId id="3784" r:id="rId5646"/>
    <p:sldId id="3785" r:id="rId5647"/>
    <p:sldId id="3786" r:id="rId5648"/>
    <p:sldId id="3787" r:id="rId5649"/>
    <p:sldId id="3788" r:id="rId5650"/>
    <p:sldId id="3789" r:id="rId5651"/>
    <p:sldId id="3790" r:id="rId5652"/>
    <p:sldId id="3791" r:id="rId5653"/>
    <p:sldId id="3792" r:id="rId5654"/>
    <p:sldId id="3793" r:id="rId5655"/>
    <p:sldId id="3794" r:id="rId5656"/>
    <p:sldId id="3795" r:id="rId5657"/>
    <p:sldId id="3796" r:id="rId5658"/>
    <p:sldId id="3797" r:id="rId5659"/>
    <p:sldId id="3798" r:id="rId5660"/>
    <p:sldId id="3799" r:id="rId5661"/>
    <p:sldId id="3800" r:id="rId5662"/>
    <p:sldId id="3801" r:id="rId5663"/>
    <p:sldId id="3802" r:id="rId5664"/>
    <p:sldId id="3803" r:id="rId5665"/>
    <p:sldId id="3804" r:id="rId5666"/>
    <p:sldId id="3805" r:id="rId5667"/>
    <p:sldId id="3806" r:id="rId5668"/>
    <p:sldId id="3807" r:id="rId5669"/>
    <p:sldId id="3808" r:id="rId5670"/>
    <p:sldId id="3809" r:id="rId5671"/>
    <p:sldId id="3810" r:id="rId5672"/>
    <p:sldId id="3811" r:id="rId5673"/>
    <p:sldId id="3812" r:id="rId5674"/>
    <p:sldId id="3813" r:id="rId5675"/>
    <p:sldId id="3814" r:id="rId5676"/>
    <p:sldId id="3815" r:id="rId5677"/>
    <p:sldId id="3816" r:id="rId5678"/>
    <p:sldId id="3817" r:id="rId5679"/>
    <p:sldId id="3818" r:id="rId5680"/>
    <p:sldId id="3819" r:id="rId5681"/>
    <p:sldId id="3820" r:id="rId5682"/>
    <p:sldId id="3821" r:id="rId5683"/>
    <p:sldId id="3822" r:id="rId5684"/>
    <p:sldId id="3823" r:id="rId5685"/>
    <p:sldId id="3824" r:id="rId5686"/>
    <p:sldId id="3825" r:id="rId5687"/>
    <p:sldId id="3826" r:id="rId5688"/>
    <p:sldId id="3827" r:id="rId5689"/>
    <p:sldId id="3828" r:id="rId5690"/>
    <p:sldId id="3829" r:id="rId5691"/>
    <p:sldId id="3830" r:id="rId5692"/>
    <p:sldId id="3831" r:id="rId5693"/>
    <p:sldId id="3832" r:id="rId5694"/>
    <p:sldId id="3833" r:id="rId5695"/>
    <p:sldId id="3834" r:id="rId5696"/>
    <p:sldId id="3835" r:id="rId5697"/>
    <p:sldId id="3836" r:id="rId5698"/>
    <p:sldId id="3837" r:id="rId5699"/>
    <p:sldId id="3838" r:id="rId5700"/>
    <p:sldId id="3839" r:id="rId5701"/>
    <p:sldId id="3840" r:id="rId5702"/>
    <p:sldId id="3841" r:id="rId5703"/>
    <p:sldId id="3842" r:id="rId5704"/>
    <p:sldId id="3843" r:id="rId5705"/>
    <p:sldId id="3844" r:id="rId5706"/>
    <p:sldId id="3845" r:id="rId5707"/>
    <p:sldId id="3846" r:id="rId5708"/>
    <p:sldId id="3847" r:id="rId5709"/>
    <p:sldId id="3848" r:id="rId5710"/>
    <p:sldId id="3849" r:id="rId5711"/>
    <p:sldId id="3850" r:id="rId5712"/>
    <p:sldId id="3851" r:id="rId5713"/>
    <p:sldId id="3852" r:id="rId5714"/>
    <p:sldId id="3853" r:id="rId5715"/>
    <p:sldId id="3854" r:id="rId5716"/>
    <p:sldId id="3855" r:id="rId5717"/>
    <p:sldId id="3856" r:id="rId5718"/>
    <p:sldId id="3857" r:id="rId5719"/>
    <p:sldId id="3858" r:id="rId5720"/>
    <p:sldId id="3859" r:id="rId5721"/>
    <p:sldId id="3860" r:id="rId5722"/>
    <p:sldId id="3861" r:id="rId5723"/>
    <p:sldId id="3862" r:id="rId5724"/>
    <p:sldId id="3863" r:id="rId5725"/>
    <p:sldId id="3864" r:id="rId5726"/>
    <p:sldId id="3865" r:id="rId5727"/>
    <p:sldId id="3866" r:id="rId5728"/>
    <p:sldId id="3867" r:id="rId5729"/>
    <p:sldId id="3868" r:id="rId5730"/>
    <p:sldId id="3869" r:id="rId5731"/>
    <p:sldId id="3870" r:id="rId5732"/>
    <p:sldId id="3871" r:id="rId5733"/>
    <p:sldId id="3872" r:id="rId5734"/>
    <p:sldId id="3873" r:id="rId5735"/>
    <p:sldId id="3874" r:id="rId5736"/>
    <p:sldId id="3875" r:id="rId5737"/>
    <p:sldId id="3876" r:id="rId5738"/>
    <p:sldId id="3877" r:id="rId5739"/>
    <p:sldId id="3878" r:id="rId5740"/>
    <p:sldId id="3879" r:id="rId5741"/>
    <p:sldId id="3880" r:id="rId5742"/>
    <p:sldId id="3881" r:id="rId5743"/>
    <p:sldId id="3882" r:id="rId5744"/>
    <p:sldId id="3883" r:id="rId5745"/>
    <p:sldId id="3884" r:id="rId5746"/>
    <p:sldId id="3885" r:id="rId5747"/>
    <p:sldId id="3886" r:id="rId5748"/>
    <p:sldId id="3887" r:id="rId5749"/>
    <p:sldId id="3888" r:id="rId5750"/>
    <p:sldId id="3889" r:id="rId5751"/>
    <p:sldId id="3890" r:id="rId5752"/>
    <p:sldId id="3891" r:id="rId5753"/>
    <p:sldId id="3892" r:id="rId5754"/>
    <p:sldId id="3893" r:id="rId5755"/>
    <p:sldId id="3894" r:id="rId5756"/>
    <p:sldId id="3895" r:id="rId5757"/>
    <p:sldId id="3896" r:id="rId5758"/>
    <p:sldId id="3897" r:id="rId5759"/>
    <p:sldId id="3898" r:id="rId5760"/>
    <p:sldId id="3899" r:id="rId5761"/>
    <p:sldId id="3900" r:id="rId5762"/>
    <p:sldId id="3901" r:id="rId5763"/>
    <p:sldId id="3902" r:id="rId5764"/>
    <p:sldId id="3903" r:id="rId5765"/>
    <p:sldId id="3904" r:id="rId5766"/>
    <p:sldId id="3905" r:id="rId5767"/>
    <p:sldId id="3906" r:id="rId5768"/>
    <p:sldId id="3907" r:id="rId5769"/>
    <p:sldId id="3908" r:id="rId5770"/>
    <p:sldId id="3909" r:id="rId5771"/>
    <p:sldId id="3910" r:id="rId5772"/>
    <p:sldId id="3911" r:id="rId5773"/>
    <p:sldId id="3912" r:id="rId5774"/>
    <p:sldId id="3913" r:id="rId5775"/>
    <p:sldId id="3914" r:id="rId5776"/>
    <p:sldId id="3915" r:id="rId5777"/>
    <p:sldId id="3916" r:id="rId5778"/>
    <p:sldId id="3917" r:id="rId5779"/>
    <p:sldId id="3918" r:id="rId5780"/>
    <p:sldId id="3919" r:id="rId5781"/>
    <p:sldId id="3920" r:id="rId5782"/>
    <p:sldId id="3921" r:id="rId5783"/>
    <p:sldId id="3922" r:id="rId5784"/>
    <p:sldId id="3923" r:id="rId5785"/>
    <p:sldId id="3924" r:id="rId5786"/>
    <p:sldId id="3925" r:id="rId5787"/>
    <p:sldId id="3926" r:id="rId5788"/>
    <p:sldId id="3927" r:id="rId5789"/>
    <p:sldId id="3928" r:id="rId5790"/>
    <p:sldId id="3929" r:id="rId5791"/>
    <p:sldId id="3930" r:id="rId5792"/>
    <p:sldId id="3931" r:id="rId5793"/>
    <p:sldId id="3932" r:id="rId5794"/>
    <p:sldId id="3933" r:id="rId5795"/>
    <p:sldId id="3934" r:id="rId5796"/>
    <p:sldId id="3935" r:id="rId5797"/>
    <p:sldId id="3936" r:id="rId5798"/>
    <p:sldId id="3937" r:id="rId5799"/>
    <p:sldId id="3938" r:id="rId5800"/>
    <p:sldId id="3939" r:id="rId5801"/>
    <p:sldId id="3940" r:id="rId5802"/>
    <p:sldId id="3941" r:id="rId5803"/>
    <p:sldId id="3942" r:id="rId5804"/>
    <p:sldId id="3943" r:id="rId5805"/>
    <p:sldId id="3944" r:id="rId5806"/>
    <p:sldId id="3945" r:id="rId5807"/>
    <p:sldId id="3946" r:id="rId5808"/>
    <p:sldId id="3947" r:id="rId5809"/>
    <p:sldId id="3948" r:id="rId5810"/>
    <p:sldId id="3949" r:id="rId5811"/>
    <p:sldId id="3950" r:id="rId5812"/>
    <p:sldId id="3951" r:id="rId5813"/>
    <p:sldId id="3952" r:id="rId5814"/>
    <p:sldId id="3953" r:id="rId5815"/>
    <p:sldId id="3954" r:id="rId5816"/>
    <p:sldId id="3955" r:id="rId5817"/>
    <p:sldId id="3956" r:id="rId5818"/>
    <p:sldId id="3957" r:id="rId5819"/>
    <p:sldId id="3958" r:id="rId5820"/>
    <p:sldId id="3959" r:id="rId5821"/>
    <p:sldId id="3960" r:id="rId5822"/>
    <p:sldId id="3961" r:id="rId5823"/>
    <p:sldId id="3962" r:id="rId5824"/>
    <p:sldId id="3963" r:id="rId5825"/>
    <p:sldId id="3964" r:id="rId5826"/>
    <p:sldId id="3965" r:id="rId5827"/>
    <p:sldId id="3966" r:id="rId5828"/>
    <p:sldId id="3967" r:id="rId5829"/>
    <p:sldId id="3968" r:id="rId5830"/>
    <p:sldId id="3969" r:id="rId5831"/>
    <p:sldId id="3970" r:id="rId5832"/>
    <p:sldId id="3971" r:id="rId5833"/>
    <p:sldId id="3972" r:id="rId5834"/>
    <p:sldId id="3973" r:id="rId5835"/>
    <p:sldId id="3974" r:id="rId5836"/>
    <p:sldId id="3975" r:id="rId5837"/>
    <p:sldId id="3976" r:id="rId5838"/>
    <p:sldId id="3977" r:id="rId5839"/>
    <p:sldId id="3978" r:id="rId5840"/>
    <p:sldId id="3979" r:id="rId5841"/>
    <p:sldId id="3980" r:id="rId5842"/>
    <p:sldId id="3981" r:id="rId5843"/>
    <p:sldId id="3982" r:id="rId5844"/>
    <p:sldId id="3983" r:id="rId5845"/>
    <p:sldId id="3984" r:id="rId5846"/>
    <p:sldId id="3985" r:id="rId5847"/>
    <p:sldId id="3986" r:id="rId5848"/>
    <p:sldId id="3987" r:id="rId5849"/>
    <p:sldId id="3988" r:id="rId5850"/>
    <p:sldId id="3989" r:id="rId5851"/>
    <p:sldId id="3990" r:id="rId5852"/>
    <p:sldId id="3991" r:id="rId5853"/>
    <p:sldId id="3992" r:id="rId5854"/>
    <p:sldId id="3993" r:id="rId5855"/>
    <p:sldId id="3994" r:id="rId5856"/>
    <p:sldId id="3995" r:id="rId5857"/>
    <p:sldId id="3996" r:id="rId5858"/>
    <p:sldId id="3997" r:id="rId5859"/>
    <p:sldId id="3998" r:id="rId5860"/>
    <p:sldId id="3999" r:id="rId5861"/>
    <p:sldId id="4000" r:id="rId5862"/>
    <p:sldId id="4001" r:id="rId5863"/>
    <p:sldId id="4002" r:id="rId5864"/>
    <p:sldId id="4003" r:id="rId5865"/>
    <p:sldId id="4004" r:id="rId5866"/>
    <p:sldId id="4005" r:id="rId5867"/>
    <p:sldId id="4006" r:id="rId5868"/>
    <p:sldId id="4007" r:id="rId5869"/>
    <p:sldId id="4008" r:id="rId5870"/>
    <p:sldId id="4009" r:id="rId5871"/>
    <p:sldId id="4010" r:id="rId5872"/>
    <p:sldId id="4011" r:id="rId5873"/>
    <p:sldId id="4012" r:id="rId5874"/>
    <p:sldId id="4013" r:id="rId5875"/>
    <p:sldId id="4014" r:id="rId5876"/>
    <p:sldId id="4015" r:id="rId5877"/>
    <p:sldId id="4016" r:id="rId5878"/>
    <p:sldId id="4017" r:id="rId5879"/>
    <p:sldId id="4018" r:id="rId5880"/>
    <p:sldId id="4019" r:id="rId5881"/>
    <p:sldId id="4020" r:id="rId5882"/>
    <p:sldId id="4021" r:id="rId5883"/>
    <p:sldId id="4022" r:id="rId5884"/>
    <p:sldId id="4023" r:id="rId5885"/>
    <p:sldId id="4024" r:id="rId5886"/>
    <p:sldId id="4025" r:id="rId5887"/>
    <p:sldId id="4026" r:id="rId5888"/>
    <p:sldId id="4027" r:id="rId5889"/>
    <p:sldId id="4028" r:id="rId5890"/>
    <p:sldId id="4029" r:id="rId5891"/>
    <p:sldId id="4030" r:id="rId5892"/>
    <p:sldId id="4031" r:id="rId5893"/>
    <p:sldId id="4032" r:id="rId5894"/>
    <p:sldId id="4033" r:id="rId5895"/>
    <p:sldId id="4034" r:id="rId5896"/>
    <p:sldId id="4035" r:id="rId5897"/>
    <p:sldId id="4036" r:id="rId5898"/>
    <p:sldId id="4037" r:id="rId5899"/>
    <p:sldId id="4038" r:id="rId5900"/>
    <p:sldId id="4039" r:id="rId5901"/>
    <p:sldId id="4040" r:id="rId5902"/>
    <p:sldId id="4041" r:id="rId5903"/>
    <p:sldId id="4042" r:id="rId5904"/>
    <p:sldId id="4043" r:id="rId5905"/>
    <p:sldId id="4044" r:id="rId5906"/>
    <p:sldId id="4045" r:id="rId5907"/>
    <p:sldId id="4046" r:id="rId5908"/>
    <p:sldId id="4047" r:id="rId5909"/>
    <p:sldId id="4048" r:id="rId5910"/>
    <p:sldId id="4049" r:id="rId5911"/>
    <p:sldId id="4050" r:id="rId5912"/>
    <p:sldId id="4051" r:id="rId5913"/>
    <p:sldId id="4052" r:id="rId5914"/>
    <p:sldId id="4053" r:id="rId5915"/>
    <p:sldId id="4054" r:id="rId5916"/>
    <p:sldId id="4055" r:id="rId5917"/>
    <p:sldId id="4056" r:id="rId5918"/>
    <p:sldId id="4057" r:id="rId5919"/>
    <p:sldId id="4058" r:id="rId5920"/>
    <p:sldId id="4059" r:id="rId5921"/>
    <p:sldId id="4060" r:id="rId5922"/>
    <p:sldId id="4061" r:id="rId5923"/>
    <p:sldId id="4062" r:id="rId5924"/>
    <p:sldId id="4063" r:id="rId5925"/>
    <p:sldId id="4064" r:id="rId5926"/>
    <p:sldId id="4065" r:id="rId5927"/>
    <p:sldId id="4066" r:id="rId5928"/>
    <p:sldId id="4067" r:id="rId5929"/>
    <p:sldId id="4068" r:id="rId5930"/>
    <p:sldId id="4069" r:id="rId5931"/>
    <p:sldId id="4070" r:id="rId5932"/>
    <p:sldId id="4071" r:id="rId5933"/>
    <p:sldId id="4072" r:id="rId5934"/>
    <p:sldId id="4073" r:id="rId5935"/>
    <p:sldId id="4074" r:id="rId5936"/>
    <p:sldId id="4075" r:id="rId5937"/>
    <p:sldId id="4076" r:id="rId5938"/>
    <p:sldId id="4077" r:id="rId5939"/>
    <p:sldId id="4078" r:id="rId5940"/>
    <p:sldId id="4079" r:id="rId5941"/>
    <p:sldId id="4080" r:id="rId5942"/>
    <p:sldId id="4081" r:id="rId5943"/>
    <p:sldId id="4082" r:id="rId5944"/>
    <p:sldId id="4083" r:id="rId5945"/>
    <p:sldId id="4084" r:id="rId5946"/>
    <p:sldId id="4085" r:id="rId5947"/>
    <p:sldId id="4086" r:id="rId5948"/>
    <p:sldId id="4087" r:id="rId5949"/>
    <p:sldId id="4088" r:id="rId5950"/>
    <p:sldId id="4089" r:id="rId5951"/>
    <p:sldId id="4090" r:id="rId5952"/>
    <p:sldId id="4091" r:id="rId5953"/>
    <p:sldId id="4092" r:id="rId5954"/>
    <p:sldId id="4093" r:id="rId5955"/>
    <p:sldId id="4094" r:id="rId5956"/>
    <p:sldId id="4095" r:id="rId5957"/>
    <p:sldId id="4096" r:id="rId5958"/>
    <p:sldId id="4097" r:id="rId5959"/>
    <p:sldId id="4098" r:id="rId5960"/>
    <p:sldId id="4099" r:id="rId5961"/>
    <p:sldId id="4100" r:id="rId5962"/>
    <p:sldId id="4101" r:id="rId5963"/>
    <p:sldId id="4102" r:id="rId5964"/>
    <p:sldId id="4103" r:id="rId5965"/>
    <p:sldId id="4104" r:id="rId5966"/>
    <p:sldId id="4105" r:id="rId5967"/>
    <p:sldId id="4106" r:id="rId5968"/>
    <p:sldId id="4107" r:id="rId5969"/>
    <p:sldId id="4108" r:id="rId5970"/>
    <p:sldId id="4109" r:id="rId5971"/>
    <p:sldId id="4110" r:id="rId5972"/>
    <p:sldId id="4111" r:id="rId5973"/>
    <p:sldId id="4112" r:id="rId5974"/>
    <p:sldId id="4113" r:id="rId5975"/>
    <p:sldId id="4114" r:id="rId5976"/>
    <p:sldId id="4115" r:id="rId5977"/>
    <p:sldId id="4116" r:id="rId5978"/>
    <p:sldId id="4117" r:id="rId5979"/>
    <p:sldId id="4118" r:id="rId5980"/>
    <p:sldId id="4119" r:id="rId5981"/>
    <p:sldId id="4120" r:id="rId5982"/>
    <p:sldId id="4121" r:id="rId5983"/>
    <p:sldId id="4122" r:id="rId5984"/>
    <p:sldId id="4123" r:id="rId5985"/>
    <p:sldId id="4124" r:id="rId5986"/>
    <p:sldId id="4125" r:id="rId5987"/>
    <p:sldId id="4126" r:id="rId5988"/>
    <p:sldId id="4127" r:id="rId5989"/>
    <p:sldId id="4128" r:id="rId5990"/>
    <p:sldId id="4129" r:id="rId5991"/>
    <p:sldId id="4130" r:id="rId5992"/>
    <p:sldId id="4131" r:id="rId5993"/>
    <p:sldId id="4132" r:id="rId5994"/>
    <p:sldId id="4133" r:id="rId5995"/>
    <p:sldId id="4134" r:id="rId5996"/>
    <p:sldId id="4135" r:id="rId5997"/>
    <p:sldId id="4136" r:id="rId5998"/>
    <p:sldId id="4137" r:id="rId5999"/>
    <p:sldId id="4138" r:id="rId6000"/>
    <p:sldId id="4139" r:id="rId6001"/>
    <p:sldId id="4140" r:id="rId6002"/>
    <p:sldId id="4141" r:id="rId6003"/>
    <p:sldId id="4142" r:id="rId6004"/>
    <p:sldId id="4143" r:id="rId6005"/>
    <p:sldId id="4144" r:id="rId6006"/>
    <p:sldId id="4145" r:id="rId6007"/>
    <p:sldId id="4146" r:id="rId6008"/>
    <p:sldId id="4147" r:id="rId6009"/>
    <p:sldId id="4148" r:id="rId6010"/>
    <p:sldId id="4149" r:id="rId6011"/>
    <p:sldId id="4150" r:id="rId6012"/>
    <p:sldId id="4151" r:id="rId6013"/>
    <p:sldId id="4152" r:id="rId6014"/>
    <p:sldId id="4153" r:id="rId6015"/>
    <p:sldId id="4154" r:id="rId6016"/>
    <p:sldId id="4155" r:id="rId6017"/>
    <p:sldId id="4156" r:id="rId6018"/>
    <p:sldId id="4157" r:id="rId6019"/>
    <p:sldId id="4158" r:id="rId6020"/>
    <p:sldId id="4159" r:id="rId6021"/>
    <p:sldId id="4160" r:id="rId6022"/>
    <p:sldId id="4161" r:id="rId6023"/>
    <p:sldId id="4162" r:id="rId6024"/>
    <p:sldId id="4163" r:id="rId6025"/>
    <p:sldId id="4164" r:id="rId6026"/>
    <p:sldId id="4165" r:id="rId6027"/>
    <p:sldId id="4166" r:id="rId6028"/>
    <p:sldId id="4167" r:id="rId6029"/>
    <p:sldId id="4168" r:id="rId6030"/>
    <p:sldId id="4169" r:id="rId6031"/>
    <p:sldId id="4170" r:id="rId6032"/>
    <p:sldId id="4171" r:id="rId6033"/>
    <p:sldId id="4172" r:id="rId6034"/>
    <p:sldId id="4173" r:id="rId6035"/>
    <p:sldId id="4174" r:id="rId6036"/>
    <p:sldId id="4175" r:id="rId6037"/>
    <p:sldId id="4176" r:id="rId6038"/>
    <p:sldId id="4177" r:id="rId6039"/>
    <p:sldId id="4178" r:id="rId6040"/>
    <p:sldId id="4179" r:id="rId6041"/>
    <p:sldId id="4180" r:id="rId6042"/>
    <p:sldId id="4181" r:id="rId6043"/>
    <p:sldId id="4182" r:id="rId6044"/>
    <p:sldId id="4183" r:id="rId6045"/>
    <p:sldId id="4184" r:id="rId6046"/>
    <p:sldId id="4185" r:id="rId6047"/>
    <p:sldId id="4186" r:id="rId6048"/>
    <p:sldId id="4187" r:id="rId6049"/>
    <p:sldId id="4188" r:id="rId6050"/>
    <p:sldId id="4189" r:id="rId6051"/>
    <p:sldId id="4190" r:id="rId6052"/>
    <p:sldId id="4191" r:id="rId6053"/>
    <p:sldId id="4192" r:id="rId6054"/>
    <p:sldId id="4193" r:id="rId6055"/>
    <p:sldId id="4194" r:id="rId6056"/>
    <p:sldId id="4195" r:id="rId6057"/>
    <p:sldId id="4196" r:id="rId6058"/>
    <p:sldId id="4197" r:id="rId6059"/>
    <p:sldId id="4198" r:id="rId6060"/>
    <p:sldId id="4199" r:id="rId6061"/>
    <p:sldId id="4200" r:id="rId6062"/>
    <p:sldId id="4201" r:id="rId6063"/>
    <p:sldId id="4202" r:id="rId6064"/>
    <p:sldId id="4203" r:id="rId6065"/>
    <p:sldId id="4204" r:id="rId6066"/>
    <p:sldId id="4205" r:id="rId6067"/>
    <p:sldId id="4206" r:id="rId6068"/>
    <p:sldId id="4207" r:id="rId6069"/>
    <p:sldId id="4208" r:id="rId6070"/>
    <p:sldId id="4209" r:id="rId6071"/>
    <p:sldId id="4210" r:id="rId6072"/>
    <p:sldId id="4211" r:id="rId6073"/>
    <p:sldId id="4212" r:id="rId6074"/>
    <p:sldId id="4213" r:id="rId6075"/>
    <p:sldId id="4214" r:id="rId6076"/>
    <p:sldId id="4215" r:id="rId6077"/>
    <p:sldId id="4216" r:id="rId6078"/>
    <p:sldId id="4217" r:id="rId6079"/>
    <p:sldId id="4218" r:id="rId6080"/>
    <p:sldId id="4219" r:id="rId6081"/>
    <p:sldId id="4220" r:id="rId6082"/>
    <p:sldId id="4221" r:id="rId6083"/>
    <p:sldId id="4222" r:id="rId6084"/>
    <p:sldId id="4223" r:id="rId6085"/>
    <p:sldId id="4224" r:id="rId6086"/>
    <p:sldId id="4225" r:id="rId6087"/>
    <p:sldId id="4226" r:id="rId6088"/>
    <p:sldId id="4227" r:id="rId6089"/>
    <p:sldId id="4228" r:id="rId6090"/>
    <p:sldId id="4229" r:id="rId6091"/>
    <p:sldId id="4230" r:id="rId6092"/>
    <p:sldId id="4231" r:id="rId6093"/>
    <p:sldId id="4232" r:id="rId6094"/>
    <p:sldId id="4233" r:id="rId6095"/>
    <p:sldId id="4234" r:id="rId6096"/>
    <p:sldId id="4235" r:id="rId6097"/>
    <p:sldId id="4236" r:id="rId6098"/>
    <p:sldId id="4237" r:id="rId6099"/>
    <p:sldId id="4238" r:id="rId6100"/>
    <p:sldId id="4239" r:id="rId6101"/>
    <p:sldId id="4240" r:id="rId6102"/>
    <p:sldId id="4241" r:id="rId6103"/>
    <p:sldId id="4242" r:id="rId6104"/>
    <p:sldId id="4243" r:id="rId6105"/>
    <p:sldId id="4244" r:id="rId6106"/>
    <p:sldId id="4245" r:id="rId6107"/>
    <p:sldId id="4246" r:id="rId6108"/>
    <p:sldId id="4247" r:id="rId6109"/>
    <p:sldId id="4248" r:id="rId6110"/>
    <p:sldId id="4249" r:id="rId6111"/>
    <p:sldId id="4250" r:id="rId6112"/>
    <p:sldId id="4251" r:id="rId6113"/>
    <p:sldId id="4252" r:id="rId6114"/>
    <p:sldId id="4253" r:id="rId6115"/>
    <p:sldId id="4254" r:id="rId6116"/>
    <p:sldId id="4255" r:id="rId6117"/>
    <p:sldId id="4256" r:id="rId6118"/>
    <p:sldId id="4257" r:id="rId6119"/>
    <p:sldId id="4258" r:id="rId6120"/>
    <p:sldId id="4259" r:id="rId6121"/>
    <p:sldId id="4260" r:id="rId6122"/>
    <p:sldId id="4261" r:id="rId6123"/>
    <p:sldId id="4262" r:id="rId6124"/>
    <p:sldId id="4263" r:id="rId6125"/>
    <p:sldId id="4264" r:id="rId6126"/>
    <p:sldId id="4265" r:id="rId6127"/>
    <p:sldId id="4266" r:id="rId6128"/>
    <p:sldId id="4267" r:id="rId6129"/>
    <p:sldId id="4268" r:id="rId6130"/>
    <p:sldId id="4269" r:id="rId6131"/>
    <p:sldId id="4270" r:id="rId6132"/>
    <p:sldId id="4271" r:id="rId6133"/>
    <p:sldId id="4272" r:id="rId6134"/>
    <p:sldId id="4273" r:id="rId6135"/>
    <p:sldId id="4274" r:id="rId6136"/>
    <p:sldId id="4275" r:id="rId6137"/>
    <p:sldId id="4276" r:id="rId6138"/>
    <p:sldId id="4277" r:id="rId6139"/>
    <p:sldId id="4278" r:id="rId6140"/>
    <p:sldId id="4279" r:id="rId6141"/>
    <p:sldId id="4280" r:id="rId6142"/>
    <p:sldId id="4281" r:id="rId6143"/>
    <p:sldId id="4282" r:id="rId6144"/>
    <p:sldId id="4283" r:id="rId6145"/>
    <p:sldId id="4284" r:id="rId6146"/>
    <p:sldId id="4285" r:id="rId6147"/>
    <p:sldId id="4286" r:id="rId6148"/>
    <p:sldId id="4287" r:id="rId6149"/>
    <p:sldId id="4288" r:id="rId6150"/>
    <p:sldId id="4289" r:id="rId6151"/>
    <p:sldId id="4290" r:id="rId6152"/>
    <p:sldId id="4291" r:id="rId6153"/>
    <p:sldId id="4292" r:id="rId6154"/>
    <p:sldId id="4293" r:id="rId6155"/>
    <p:sldId id="4294" r:id="rId6156"/>
    <p:sldId id="4295" r:id="rId6157"/>
    <p:sldId id="4296" r:id="rId6158"/>
    <p:sldId id="4297" r:id="rId6159"/>
    <p:sldId id="4298" r:id="rId6160"/>
    <p:sldId id="4299" r:id="rId6161"/>
    <p:sldId id="4300" r:id="rId6162"/>
    <p:sldId id="4301" r:id="rId6163"/>
    <p:sldId id="4302" r:id="rId6164"/>
    <p:sldId id="4303" r:id="rId6165"/>
    <p:sldId id="4304" r:id="rId6166"/>
    <p:sldId id="4305" r:id="rId6167"/>
    <p:sldId id="4306" r:id="rId6168"/>
    <p:sldId id="4307" r:id="rId6169"/>
    <p:sldId id="4308" r:id="rId6170"/>
    <p:sldId id="4309" r:id="rId6171"/>
    <p:sldId id="4310" r:id="rId6172"/>
    <p:sldId id="4311" r:id="rId6173"/>
    <p:sldId id="4312" r:id="rId6174"/>
    <p:sldId id="4313" r:id="rId6175"/>
    <p:sldId id="4314" r:id="rId6176"/>
    <p:sldId id="4315" r:id="rId6177"/>
    <p:sldId id="4316" r:id="rId6178"/>
    <p:sldId id="4317" r:id="rId6179"/>
    <p:sldId id="4318" r:id="rId6180"/>
    <p:sldId id="4319" r:id="rId6181"/>
    <p:sldId id="4320" r:id="rId6182"/>
    <p:sldId id="4321" r:id="rId6183"/>
    <p:sldId id="4322" r:id="rId6184"/>
    <p:sldId id="4323" r:id="rId6185"/>
    <p:sldId id="4324" r:id="rId6186"/>
    <p:sldId id="4325" r:id="rId6187"/>
    <p:sldId id="4326" r:id="rId6188"/>
    <p:sldId id="4327" r:id="rId6189"/>
    <p:sldId id="4328" r:id="rId6190"/>
    <p:sldId id="4329" r:id="rId6191"/>
    <p:sldId id="4330" r:id="rId6192"/>
    <p:sldId id="4331" r:id="rId6193"/>
    <p:sldId id="4332" r:id="rId6194"/>
    <p:sldId id="4333" r:id="rId6195"/>
    <p:sldId id="4334" r:id="rId6196"/>
    <p:sldId id="4335" r:id="rId6197"/>
    <p:sldId id="4336" r:id="rId6198"/>
    <p:sldId id="4337" r:id="rId6199"/>
    <p:sldId id="4338" r:id="rId6200"/>
    <p:sldId id="4339" r:id="rId6201"/>
    <p:sldId id="4340" r:id="rId6202"/>
    <p:sldId id="4341" r:id="rId6203"/>
    <p:sldId id="4342" r:id="rId6204"/>
    <p:sldId id="4343" r:id="rId6205"/>
    <p:sldId id="4344" r:id="rId6206"/>
    <p:sldId id="4345" r:id="rId6207"/>
    <p:sldId id="4346" r:id="rId6208"/>
    <p:sldId id="4347" r:id="rId6209"/>
    <p:sldId id="4348" r:id="rId6210"/>
    <p:sldId id="4349" r:id="rId6211"/>
    <p:sldId id="4350" r:id="rId6212"/>
    <p:sldId id="4351" r:id="rId6213"/>
    <p:sldId id="4352" r:id="rId6214"/>
    <p:sldId id="4353" r:id="rId6215"/>
    <p:sldId id="4354" r:id="rId6216"/>
    <p:sldId id="4355" r:id="rId6217"/>
    <p:sldId id="4356" r:id="rId6218"/>
    <p:sldId id="4357" r:id="rId6219"/>
    <p:sldId id="4358" r:id="rId6220"/>
    <p:sldId id="4359" r:id="rId6221"/>
    <p:sldId id="4360" r:id="rId6222"/>
    <p:sldId id="4361" r:id="rId6223"/>
    <p:sldId id="4362" r:id="rId6224"/>
    <p:sldId id="4363" r:id="rId6225"/>
    <p:sldId id="4364" r:id="rId6226"/>
    <p:sldId id="4365" r:id="rId6227"/>
    <p:sldId id="4366" r:id="rId6228"/>
    <p:sldId id="4367" r:id="rId6229"/>
    <p:sldId id="4368" r:id="rId6230"/>
    <p:sldId id="4369" r:id="rId6231"/>
    <p:sldId id="4370" r:id="rId6232"/>
    <p:sldId id="4371" r:id="rId6233"/>
    <p:sldId id="4372" r:id="rId6234"/>
    <p:sldId id="4373" r:id="rId6235"/>
    <p:sldId id="4374" r:id="rId6236"/>
    <p:sldId id="4375" r:id="rId6237"/>
    <p:sldId id="4376" r:id="rId6238"/>
    <p:sldId id="4377" r:id="rId6239"/>
    <p:sldId id="4378" r:id="rId6240"/>
    <p:sldId id="4379" r:id="rId6241"/>
    <p:sldId id="4380" r:id="rId6242"/>
    <p:sldId id="4381" r:id="rId6243"/>
    <p:sldId id="4382" r:id="rId6244"/>
    <p:sldId id="4383" r:id="rId6245"/>
    <p:sldId id="4384" r:id="rId6246"/>
    <p:sldId id="4385" r:id="rId6247"/>
    <p:sldId id="4386" r:id="rId6248"/>
    <p:sldId id="4387" r:id="rId6249"/>
    <p:sldId id="4388" r:id="rId6250"/>
    <p:sldId id="4389" r:id="rId6251"/>
    <p:sldId id="4390" r:id="rId6252"/>
    <p:sldId id="4391" r:id="rId6253"/>
    <p:sldId id="4392" r:id="rId6254"/>
    <p:sldId id="4393" r:id="rId6255"/>
    <p:sldId id="4394" r:id="rId6256"/>
    <p:sldId id="4395" r:id="rId6257"/>
    <p:sldId id="4396" r:id="rId6258"/>
    <p:sldId id="4397" r:id="rId6259"/>
    <p:sldId id="4398" r:id="rId6260"/>
    <p:sldId id="4399" r:id="rId6261"/>
    <p:sldId id="4400" r:id="rId6262"/>
    <p:sldId id="4401" r:id="rId6263"/>
    <p:sldId id="4402" r:id="rId6264"/>
    <p:sldId id="4403" r:id="rId6265"/>
    <p:sldId id="4404" r:id="rId6266"/>
    <p:sldId id="4405" r:id="rId6267"/>
    <p:sldId id="4406" r:id="rId6268"/>
    <p:sldId id="4407" r:id="rId6269"/>
    <p:sldId id="4408" r:id="rId6270"/>
    <p:sldId id="4409" r:id="rId6271"/>
    <p:sldId id="4410" r:id="rId6272"/>
    <p:sldId id="4411" r:id="rId6273"/>
    <p:sldId id="4412" r:id="rId6274"/>
    <p:sldId id="4413" r:id="rId6275"/>
    <p:sldId id="4414" r:id="rId6276"/>
    <p:sldId id="4415" r:id="rId6277"/>
    <p:sldId id="4416" r:id="rId6278"/>
    <p:sldId id="4417" r:id="rId6279"/>
    <p:sldId id="4418" r:id="rId6280"/>
    <p:sldId id="4419" r:id="rId6281"/>
    <p:sldId id="4420" r:id="rId6282"/>
    <p:sldId id="4421" r:id="rId6283"/>
    <p:sldId id="4422" r:id="rId6284"/>
    <p:sldId id="4423" r:id="rId6285"/>
    <p:sldId id="4424" r:id="rId6286"/>
    <p:sldId id="4425" r:id="rId6287"/>
    <p:sldId id="4426" r:id="rId6288"/>
    <p:sldId id="4427" r:id="rId6289"/>
    <p:sldId id="4428" r:id="rId6290"/>
    <p:sldId id="4429" r:id="rId6291"/>
    <p:sldId id="4430" r:id="rId6292"/>
    <p:sldId id="4431" r:id="rId6293"/>
    <p:sldId id="4432" r:id="rId6294"/>
    <p:sldId id="4433" r:id="rId6295"/>
    <p:sldId id="4434" r:id="rId6296"/>
    <p:sldId id="4435" r:id="rId6297"/>
    <p:sldId id="4436" r:id="rId6298"/>
    <p:sldId id="4437" r:id="rId6299"/>
    <p:sldId id="4438" r:id="rId6300"/>
    <p:sldId id="4439" r:id="rId6301"/>
    <p:sldId id="4440" r:id="rId6302"/>
    <p:sldId id="4441" r:id="rId6303"/>
    <p:sldId id="4442" r:id="rId6304"/>
    <p:sldId id="4443" r:id="rId6305"/>
    <p:sldId id="4444" r:id="rId6306"/>
    <p:sldId id="4445" r:id="rId6307"/>
    <p:sldId id="4446" r:id="rId6308"/>
    <p:sldId id="4447" r:id="rId6309"/>
  </p:sldIdLst>
  <p:sldSz cx="9144000" cy="5143500" type="screen16x9"/>
  <p:notesSz cx="6858000" cy="9144000"/>
  <p:custDataLst>
    <p:tags r:id="rId63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00000"/>
    <a:srgbClr val="B9B8BB"/>
    <a:srgbClr val="E5E8E8"/>
    <a:srgbClr val="822980"/>
    <a:srgbClr val="B9B9BB"/>
    <a:srgbClr val="B6B8BB"/>
    <a:srgbClr val="87898B"/>
    <a:srgbClr val="CCCCCC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7" autoAdjust="0"/>
    <p:restoredTop sz="83103" autoAdjust="0"/>
  </p:normalViewPr>
  <p:slideViewPr>
    <p:cSldViewPr snapToGrid="0">
      <p:cViewPr>
        <p:scale>
          <a:sx n="88" d="100"/>
          <a:sy n="88" d="100"/>
        </p:scale>
        <p:origin x="-1416" y="-318"/>
      </p:cViewPr>
      <p:guideLst>
        <p:guide orient="horz" pos="3083"/>
        <p:guide orient="horz" pos="743"/>
        <p:guide orient="horz" pos="893"/>
        <p:guide orient="horz" pos="438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600"/>
    </p:cViewPr>
  </p:sorterViewPr>
  <p:notesViewPr>
    <p:cSldViewPr snapToGrid="0" snapToObjects="1" showGuides="1">
      <p:cViewPr varScale="1">
        <p:scale>
          <a:sx n="63" d="100"/>
          <a:sy n="63" d="100"/>
        </p:scale>
        <p:origin x="-274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26.xml"/><Relationship Id="rId3182" Type="http://schemas.openxmlformats.org/officeDocument/2006/relationships/slide" Target="slides/slide3181.xml"/><Relationship Id="rId4233" Type="http://schemas.openxmlformats.org/officeDocument/2006/relationships/slide" Target="slides/slide4232.xml"/><Relationship Id="rId3999" Type="http://schemas.openxmlformats.org/officeDocument/2006/relationships/slide" Target="slides/slide3998.xml"/><Relationship Id="rId4300" Type="http://schemas.openxmlformats.org/officeDocument/2006/relationships/slide" Target="slides/slide4299.xml"/><Relationship Id="rId170" Type="http://schemas.openxmlformats.org/officeDocument/2006/relationships/slide" Target="slides/slide169.xml"/><Relationship Id="rId6058" Type="http://schemas.openxmlformats.org/officeDocument/2006/relationships/slide" Target="slides/slide6057.xml"/><Relationship Id="rId5074" Type="http://schemas.openxmlformats.org/officeDocument/2006/relationships/slide" Target="slides/slide5073.xml"/><Relationship Id="rId6125" Type="http://schemas.openxmlformats.org/officeDocument/2006/relationships/slide" Target="slides/slide6124.xml"/><Relationship Id="rId987" Type="http://schemas.openxmlformats.org/officeDocument/2006/relationships/slide" Target="slides/slide986.xml"/><Relationship Id="rId2668" Type="http://schemas.openxmlformats.org/officeDocument/2006/relationships/slide" Target="slides/slide2667.xml"/><Relationship Id="rId3719" Type="http://schemas.openxmlformats.org/officeDocument/2006/relationships/slide" Target="slides/slide3718.xml"/><Relationship Id="rId4090" Type="http://schemas.openxmlformats.org/officeDocument/2006/relationships/slide" Target="slides/slide4089.xml"/><Relationship Id="rId1684" Type="http://schemas.openxmlformats.org/officeDocument/2006/relationships/slide" Target="slides/slide1683.xml"/><Relationship Id="rId2735" Type="http://schemas.openxmlformats.org/officeDocument/2006/relationships/slide" Target="slides/slide2734.xml"/><Relationship Id="rId5141" Type="http://schemas.openxmlformats.org/officeDocument/2006/relationships/slide" Target="slides/slide5140.xml"/><Relationship Id="rId707" Type="http://schemas.openxmlformats.org/officeDocument/2006/relationships/slide" Target="slides/slide706.xml"/><Relationship Id="rId1337" Type="http://schemas.openxmlformats.org/officeDocument/2006/relationships/slide" Target="slides/slide1336.xml"/><Relationship Id="rId1751" Type="http://schemas.openxmlformats.org/officeDocument/2006/relationships/slide" Target="slides/slide1750.xml"/><Relationship Id="rId2802" Type="http://schemas.openxmlformats.org/officeDocument/2006/relationships/slide" Target="slides/slide2801.xml"/><Relationship Id="rId5958" Type="http://schemas.openxmlformats.org/officeDocument/2006/relationships/slide" Target="slides/slide5957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3576" Type="http://schemas.openxmlformats.org/officeDocument/2006/relationships/slide" Target="slides/slide3575.xml"/><Relationship Id="rId4627" Type="http://schemas.openxmlformats.org/officeDocument/2006/relationships/slide" Target="slides/slide4626.xml"/><Relationship Id="rId4974" Type="http://schemas.openxmlformats.org/officeDocument/2006/relationships/slide" Target="slides/slide4973.xml"/><Relationship Id="rId497" Type="http://schemas.openxmlformats.org/officeDocument/2006/relationships/slide" Target="slides/slide496.xml"/><Relationship Id="rId2178" Type="http://schemas.openxmlformats.org/officeDocument/2006/relationships/slide" Target="slides/slide2177.xml"/><Relationship Id="rId3229" Type="http://schemas.openxmlformats.org/officeDocument/2006/relationships/slide" Target="slides/slide3228.xml"/><Relationship Id="rId3990" Type="http://schemas.openxmlformats.org/officeDocument/2006/relationships/slide" Target="slides/slide3989.xml"/><Relationship Id="rId1194" Type="http://schemas.openxmlformats.org/officeDocument/2006/relationships/slide" Target="slides/slide1193.xml"/><Relationship Id="rId2592" Type="http://schemas.openxmlformats.org/officeDocument/2006/relationships/slide" Target="slides/slide2591.xml"/><Relationship Id="rId3643" Type="http://schemas.openxmlformats.org/officeDocument/2006/relationships/slide" Target="slides/slide3642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2245" Type="http://schemas.openxmlformats.org/officeDocument/2006/relationships/slide" Target="slides/slide2244.xml"/><Relationship Id="rId3710" Type="http://schemas.openxmlformats.org/officeDocument/2006/relationships/slide" Target="slides/slide3709.xml"/><Relationship Id="rId631" Type="http://schemas.openxmlformats.org/officeDocument/2006/relationships/slide" Target="slides/slide630.xml"/><Relationship Id="rId1261" Type="http://schemas.openxmlformats.org/officeDocument/2006/relationships/slide" Target="slides/slide1260.xml"/><Relationship Id="rId2312" Type="http://schemas.openxmlformats.org/officeDocument/2006/relationships/slide" Target="slides/slide2311.xml"/><Relationship Id="rId5468" Type="http://schemas.openxmlformats.org/officeDocument/2006/relationships/slide" Target="slides/slide5467.xml"/><Relationship Id="rId5882" Type="http://schemas.openxmlformats.org/officeDocument/2006/relationships/slide" Target="slides/slide5881.xml"/><Relationship Id="rId4484" Type="http://schemas.openxmlformats.org/officeDocument/2006/relationships/slide" Target="slides/slide4483.xml"/><Relationship Id="rId5535" Type="http://schemas.openxmlformats.org/officeDocument/2006/relationships/slide" Target="slides/slide5534.xml"/><Relationship Id="rId3086" Type="http://schemas.openxmlformats.org/officeDocument/2006/relationships/slide" Target="slides/slide3085.xml"/><Relationship Id="rId4137" Type="http://schemas.openxmlformats.org/officeDocument/2006/relationships/slide" Target="slides/slide4136.xml"/><Relationship Id="rId4551" Type="http://schemas.openxmlformats.org/officeDocument/2006/relationships/slide" Target="slides/slide4550.xml"/><Relationship Id="rId3153" Type="http://schemas.openxmlformats.org/officeDocument/2006/relationships/slide" Target="slides/slide3152.xml"/><Relationship Id="rId4204" Type="http://schemas.openxmlformats.org/officeDocument/2006/relationships/slide" Target="slides/slide4203.xml"/><Relationship Id="rId5602" Type="http://schemas.openxmlformats.org/officeDocument/2006/relationships/slide" Target="slides/slide5601.xml"/><Relationship Id="rId141" Type="http://schemas.openxmlformats.org/officeDocument/2006/relationships/slide" Target="slides/slide140.xml"/><Relationship Id="rId3220" Type="http://schemas.openxmlformats.org/officeDocument/2006/relationships/slide" Target="slides/slide3219.xml"/><Relationship Id="rId6029" Type="http://schemas.openxmlformats.org/officeDocument/2006/relationships/slide" Target="slides/slide6028.xml"/><Relationship Id="rId7" Type="http://schemas.openxmlformats.org/officeDocument/2006/relationships/slide" Target="slides/slide6.xml"/><Relationship Id="rId2986" Type="http://schemas.openxmlformats.org/officeDocument/2006/relationships/slide" Target="slides/slide2985.xml"/><Relationship Id="rId5392" Type="http://schemas.openxmlformats.org/officeDocument/2006/relationships/slide" Target="slides/slide5391.xml"/><Relationship Id="rId958" Type="http://schemas.openxmlformats.org/officeDocument/2006/relationships/slide" Target="slides/slide957.xml"/><Relationship Id="rId1588" Type="http://schemas.openxmlformats.org/officeDocument/2006/relationships/slide" Target="slides/slide1587.xml"/><Relationship Id="rId2639" Type="http://schemas.openxmlformats.org/officeDocument/2006/relationships/slide" Target="slides/slide2638.xml"/><Relationship Id="rId5045" Type="http://schemas.openxmlformats.org/officeDocument/2006/relationships/slide" Target="slides/slide5044.xml"/><Relationship Id="rId1655" Type="http://schemas.openxmlformats.org/officeDocument/2006/relationships/slide" Target="slides/slide1654.xml"/><Relationship Id="rId2706" Type="http://schemas.openxmlformats.org/officeDocument/2006/relationships/slide" Target="slides/slide2705.xml"/><Relationship Id="rId4061" Type="http://schemas.openxmlformats.org/officeDocument/2006/relationships/slide" Target="slides/slide4060.xml"/><Relationship Id="rId5112" Type="http://schemas.openxmlformats.org/officeDocument/2006/relationships/slide" Target="slides/slide5111.xml"/><Relationship Id="rId1308" Type="http://schemas.openxmlformats.org/officeDocument/2006/relationships/slide" Target="slides/slide1307.xml"/><Relationship Id="rId1722" Type="http://schemas.openxmlformats.org/officeDocument/2006/relationships/slide" Target="slides/slide1721.xml"/><Relationship Id="rId4878" Type="http://schemas.openxmlformats.org/officeDocument/2006/relationships/slide" Target="slides/slide4877.xml"/><Relationship Id="rId5929" Type="http://schemas.openxmlformats.org/officeDocument/2006/relationships/slide" Target="slides/slide5928.xml"/><Relationship Id="rId14" Type="http://schemas.openxmlformats.org/officeDocument/2006/relationships/slide" Target="slides/slide13.xml"/><Relationship Id="rId3894" Type="http://schemas.openxmlformats.org/officeDocument/2006/relationships/slide" Target="slides/slide3893.xml"/><Relationship Id="rId4945" Type="http://schemas.openxmlformats.org/officeDocument/2006/relationships/slide" Target="slides/slide4944.xml"/><Relationship Id="rId2496" Type="http://schemas.openxmlformats.org/officeDocument/2006/relationships/slide" Target="slides/slide2495.xml"/><Relationship Id="rId3547" Type="http://schemas.openxmlformats.org/officeDocument/2006/relationships/slide" Target="slides/slide3546.xml"/><Relationship Id="rId3961" Type="http://schemas.openxmlformats.org/officeDocument/2006/relationships/slide" Target="slides/slide3960.xml"/><Relationship Id="rId468" Type="http://schemas.openxmlformats.org/officeDocument/2006/relationships/slide" Target="slides/slide467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2149" Type="http://schemas.openxmlformats.org/officeDocument/2006/relationships/slide" Target="slides/slide2148.xml"/><Relationship Id="rId2563" Type="http://schemas.openxmlformats.org/officeDocument/2006/relationships/slide" Target="slides/slide2562.xml"/><Relationship Id="rId3614" Type="http://schemas.openxmlformats.org/officeDocument/2006/relationships/slide" Target="slides/slide3613.xml"/><Relationship Id="rId6020" Type="http://schemas.openxmlformats.org/officeDocument/2006/relationships/slide" Target="slides/slide6019.xml"/><Relationship Id="rId535" Type="http://schemas.openxmlformats.org/officeDocument/2006/relationships/slide" Target="slides/slide534.xml"/><Relationship Id="rId1165" Type="http://schemas.openxmlformats.org/officeDocument/2006/relationships/slide" Target="slides/slide1164.xml"/><Relationship Id="rId2216" Type="http://schemas.openxmlformats.org/officeDocument/2006/relationships/slide" Target="slides/slide2215.xml"/><Relationship Id="rId2630" Type="http://schemas.openxmlformats.org/officeDocument/2006/relationships/slide" Target="slides/slide2629.xml"/><Relationship Id="rId5786" Type="http://schemas.openxmlformats.org/officeDocument/2006/relationships/slide" Target="slides/slide5785.xml"/><Relationship Id="rId602" Type="http://schemas.openxmlformats.org/officeDocument/2006/relationships/slide" Target="slides/slide601.xml"/><Relationship Id="rId1232" Type="http://schemas.openxmlformats.org/officeDocument/2006/relationships/slide" Target="slides/slide1231.xml"/><Relationship Id="rId4388" Type="http://schemas.openxmlformats.org/officeDocument/2006/relationships/slide" Target="slides/slide4387.xml"/><Relationship Id="rId5439" Type="http://schemas.openxmlformats.org/officeDocument/2006/relationships/slide" Target="slides/slide5438.xml"/><Relationship Id="rId5853" Type="http://schemas.openxmlformats.org/officeDocument/2006/relationships/slide" Target="slides/slide5852.xml"/><Relationship Id="rId3057" Type="http://schemas.openxmlformats.org/officeDocument/2006/relationships/slide" Target="slides/slide3056.xml"/><Relationship Id="rId4108" Type="http://schemas.openxmlformats.org/officeDocument/2006/relationships/slide" Target="slides/slide4107.xml"/><Relationship Id="rId4455" Type="http://schemas.openxmlformats.org/officeDocument/2006/relationships/slide" Target="slides/slide4454.xml"/><Relationship Id="rId5506" Type="http://schemas.openxmlformats.org/officeDocument/2006/relationships/slide" Target="slides/slide5505.xml"/><Relationship Id="rId5920" Type="http://schemas.openxmlformats.org/officeDocument/2006/relationships/slide" Target="slides/slide5919.xml"/><Relationship Id="rId3471" Type="http://schemas.openxmlformats.org/officeDocument/2006/relationships/slide" Target="slides/slide3470.xml"/><Relationship Id="rId4522" Type="http://schemas.openxmlformats.org/officeDocument/2006/relationships/slide" Target="slides/slide4521.xml"/><Relationship Id="rId392" Type="http://schemas.openxmlformats.org/officeDocument/2006/relationships/slide" Target="slides/slide391.xml"/><Relationship Id="rId2073" Type="http://schemas.openxmlformats.org/officeDocument/2006/relationships/slide" Target="slides/slide2072.xml"/><Relationship Id="rId3124" Type="http://schemas.openxmlformats.org/officeDocument/2006/relationships/slide" Target="slides/slide3123.xml"/><Relationship Id="rId2140" Type="http://schemas.openxmlformats.org/officeDocument/2006/relationships/slide" Target="slides/slide2139.xml"/><Relationship Id="rId5296" Type="http://schemas.openxmlformats.org/officeDocument/2006/relationships/slide" Target="slides/slide5295.xml"/><Relationship Id="rId112" Type="http://schemas.openxmlformats.org/officeDocument/2006/relationships/slide" Target="slides/slide111.xml"/><Relationship Id="rId5363" Type="http://schemas.openxmlformats.org/officeDocument/2006/relationships/slide" Target="slides/slide5362.xml"/><Relationship Id="rId2957" Type="http://schemas.openxmlformats.org/officeDocument/2006/relationships/slide" Target="slides/slide2956.xml"/><Relationship Id="rId5016" Type="http://schemas.openxmlformats.org/officeDocument/2006/relationships/slide" Target="slides/slide5015.xml"/><Relationship Id="rId929" Type="http://schemas.openxmlformats.org/officeDocument/2006/relationships/slide" Target="slides/slide928.xml"/><Relationship Id="rId1559" Type="http://schemas.openxmlformats.org/officeDocument/2006/relationships/slide" Target="slides/slide1558.xml"/><Relationship Id="rId1973" Type="http://schemas.openxmlformats.org/officeDocument/2006/relationships/slide" Target="slides/slide1972.xml"/><Relationship Id="rId4032" Type="http://schemas.openxmlformats.org/officeDocument/2006/relationships/slide" Target="slides/slide4031.xml"/><Relationship Id="rId5430" Type="http://schemas.openxmlformats.org/officeDocument/2006/relationships/slide" Target="slides/slide5429.xml"/><Relationship Id="rId1626" Type="http://schemas.openxmlformats.org/officeDocument/2006/relationships/slide" Target="slides/slide1625.xml"/><Relationship Id="rId3798" Type="http://schemas.openxmlformats.org/officeDocument/2006/relationships/slide" Target="slides/slide3797.xml"/><Relationship Id="rId4849" Type="http://schemas.openxmlformats.org/officeDocument/2006/relationships/slide" Target="slides/slide4848.xml"/><Relationship Id="rId3865" Type="http://schemas.openxmlformats.org/officeDocument/2006/relationships/slide" Target="slides/slide3864.xml"/><Relationship Id="rId4916" Type="http://schemas.openxmlformats.org/officeDocument/2006/relationships/slide" Target="slides/slide4915.xml"/><Relationship Id="rId6271" Type="http://schemas.openxmlformats.org/officeDocument/2006/relationships/slide" Target="slides/slide6270.xml"/><Relationship Id="rId786" Type="http://schemas.openxmlformats.org/officeDocument/2006/relationships/slide" Target="slides/slide785.xml"/><Relationship Id="rId2467" Type="http://schemas.openxmlformats.org/officeDocument/2006/relationships/slide" Target="slides/slide2466.xml"/><Relationship Id="rId3518" Type="http://schemas.openxmlformats.org/officeDocument/2006/relationships/slide" Target="slides/slide3517.xml"/><Relationship Id="rId439" Type="http://schemas.openxmlformats.org/officeDocument/2006/relationships/slide" Target="slides/slide438.xml"/><Relationship Id="rId1069" Type="http://schemas.openxmlformats.org/officeDocument/2006/relationships/slide" Target="slides/slide1068.xml"/><Relationship Id="rId1483" Type="http://schemas.openxmlformats.org/officeDocument/2006/relationships/slide" Target="slides/slide1482.xml"/><Relationship Id="rId2881" Type="http://schemas.openxmlformats.org/officeDocument/2006/relationships/slide" Target="slides/slide2880.xml"/><Relationship Id="rId3932" Type="http://schemas.openxmlformats.org/officeDocument/2006/relationships/slide" Target="slides/slide3931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2534" Type="http://schemas.openxmlformats.org/officeDocument/2006/relationships/slide" Target="slides/slide2533.xml"/><Relationship Id="rId920" Type="http://schemas.openxmlformats.org/officeDocument/2006/relationships/slide" Target="slides/slide919.xml"/><Relationship Id="rId1550" Type="http://schemas.openxmlformats.org/officeDocument/2006/relationships/slide" Target="slides/slide1549.xml"/><Relationship Id="rId2601" Type="http://schemas.openxmlformats.org/officeDocument/2006/relationships/slide" Target="slides/slide2600.xml"/><Relationship Id="rId5757" Type="http://schemas.openxmlformats.org/officeDocument/2006/relationships/slide" Target="slides/slide5756.xml"/><Relationship Id="rId1203" Type="http://schemas.openxmlformats.org/officeDocument/2006/relationships/slide" Target="slides/slide1202.xml"/><Relationship Id="rId4359" Type="http://schemas.openxmlformats.org/officeDocument/2006/relationships/slide" Target="slides/slide4358.xml"/><Relationship Id="rId4773" Type="http://schemas.openxmlformats.org/officeDocument/2006/relationships/slide" Target="slides/slide4772.xml"/><Relationship Id="rId5824" Type="http://schemas.openxmlformats.org/officeDocument/2006/relationships/slide" Target="slides/slide5823.xml"/><Relationship Id="rId3375" Type="http://schemas.openxmlformats.org/officeDocument/2006/relationships/slide" Target="slides/slide3374.xml"/><Relationship Id="rId4426" Type="http://schemas.openxmlformats.org/officeDocument/2006/relationships/slide" Target="slides/slide4425.xml"/><Relationship Id="rId4840" Type="http://schemas.openxmlformats.org/officeDocument/2006/relationships/slide" Target="slides/slide4839.xml"/><Relationship Id="rId296" Type="http://schemas.openxmlformats.org/officeDocument/2006/relationships/slide" Target="slides/slide295.xml"/><Relationship Id="rId2391" Type="http://schemas.openxmlformats.org/officeDocument/2006/relationships/slide" Target="slides/slide2390.xml"/><Relationship Id="rId3028" Type="http://schemas.openxmlformats.org/officeDocument/2006/relationships/slide" Target="slides/slide3027.xml"/><Relationship Id="rId3442" Type="http://schemas.openxmlformats.org/officeDocument/2006/relationships/slide" Target="slides/slide3441.xml"/><Relationship Id="rId363" Type="http://schemas.openxmlformats.org/officeDocument/2006/relationships/slide" Target="slides/slide362.xml"/><Relationship Id="rId2044" Type="http://schemas.openxmlformats.org/officeDocument/2006/relationships/slide" Target="slides/slide2043.xml"/><Relationship Id="rId430" Type="http://schemas.openxmlformats.org/officeDocument/2006/relationships/slide" Target="slides/slide429.xml"/><Relationship Id="rId1060" Type="http://schemas.openxmlformats.org/officeDocument/2006/relationships/slide" Target="slides/slide1059.xml"/><Relationship Id="rId2111" Type="http://schemas.openxmlformats.org/officeDocument/2006/relationships/slide" Target="slides/slide2110.xml"/><Relationship Id="rId5267" Type="http://schemas.openxmlformats.org/officeDocument/2006/relationships/slide" Target="slides/slide5266.xml"/><Relationship Id="rId6318" Type="http://schemas.openxmlformats.org/officeDocument/2006/relationships/customXml" Target="../customXml/item2.xml"/><Relationship Id="rId5681" Type="http://schemas.openxmlformats.org/officeDocument/2006/relationships/slide" Target="slides/slide5680.xml"/><Relationship Id="rId1877" Type="http://schemas.openxmlformats.org/officeDocument/2006/relationships/slide" Target="slides/slide1876.xml"/><Relationship Id="rId2928" Type="http://schemas.openxmlformats.org/officeDocument/2006/relationships/slide" Target="slides/slide2927.xml"/><Relationship Id="rId4283" Type="http://schemas.openxmlformats.org/officeDocument/2006/relationships/slide" Target="slides/slide4282.xml"/><Relationship Id="rId5334" Type="http://schemas.openxmlformats.org/officeDocument/2006/relationships/slide" Target="slides/slide5333.xml"/><Relationship Id="rId1944" Type="http://schemas.openxmlformats.org/officeDocument/2006/relationships/slide" Target="slides/slide1943.xml"/><Relationship Id="rId4350" Type="http://schemas.openxmlformats.org/officeDocument/2006/relationships/slide" Target="slides/slide4349.xml"/><Relationship Id="rId5401" Type="http://schemas.openxmlformats.org/officeDocument/2006/relationships/slide" Target="slides/slide5400.xml"/><Relationship Id="rId4003" Type="http://schemas.openxmlformats.org/officeDocument/2006/relationships/slide" Target="slides/slide4002.xml"/><Relationship Id="rId6175" Type="http://schemas.openxmlformats.org/officeDocument/2006/relationships/slide" Target="slides/slide6174.xml"/><Relationship Id="rId3769" Type="http://schemas.openxmlformats.org/officeDocument/2006/relationships/slide" Target="slides/slide3768.xml"/><Relationship Id="rId5191" Type="http://schemas.openxmlformats.org/officeDocument/2006/relationships/slide" Target="slides/slide5190.xml"/><Relationship Id="rId6242" Type="http://schemas.openxmlformats.org/officeDocument/2006/relationships/slide" Target="slides/slide6241.xml"/><Relationship Id="rId2785" Type="http://schemas.openxmlformats.org/officeDocument/2006/relationships/slide" Target="slides/slide2784.xml"/><Relationship Id="rId3836" Type="http://schemas.openxmlformats.org/officeDocument/2006/relationships/slide" Target="slides/slide3835.xml"/><Relationship Id="rId757" Type="http://schemas.openxmlformats.org/officeDocument/2006/relationships/slide" Target="slides/slide756.xml"/><Relationship Id="rId1387" Type="http://schemas.openxmlformats.org/officeDocument/2006/relationships/slide" Target="slides/slide1386.xml"/><Relationship Id="rId2438" Type="http://schemas.openxmlformats.org/officeDocument/2006/relationships/slide" Target="slides/slide2437.xml"/><Relationship Id="rId2852" Type="http://schemas.openxmlformats.org/officeDocument/2006/relationships/slide" Target="slides/slide2851.xml"/><Relationship Id="rId3903" Type="http://schemas.openxmlformats.org/officeDocument/2006/relationships/slide" Target="slides/slide3902.xml"/><Relationship Id="rId93" Type="http://schemas.openxmlformats.org/officeDocument/2006/relationships/slide" Target="slides/slide92.xml"/><Relationship Id="rId824" Type="http://schemas.openxmlformats.org/officeDocument/2006/relationships/slide" Target="slides/slide823.xml"/><Relationship Id="rId1454" Type="http://schemas.openxmlformats.org/officeDocument/2006/relationships/slide" Target="slides/slide1453.xml"/><Relationship Id="rId2505" Type="http://schemas.openxmlformats.org/officeDocument/2006/relationships/slide" Target="slides/slide2504.xml"/><Relationship Id="rId1107" Type="http://schemas.openxmlformats.org/officeDocument/2006/relationships/slide" Target="slides/slide1106.xml"/><Relationship Id="rId1521" Type="http://schemas.openxmlformats.org/officeDocument/2006/relationships/slide" Target="slides/slide1520.xml"/><Relationship Id="rId4677" Type="http://schemas.openxmlformats.org/officeDocument/2006/relationships/slide" Target="slides/slide4676.xml"/><Relationship Id="rId5728" Type="http://schemas.openxmlformats.org/officeDocument/2006/relationships/slide" Target="slides/slide5727.xml"/><Relationship Id="rId3279" Type="http://schemas.openxmlformats.org/officeDocument/2006/relationships/slide" Target="slides/slide3278.xml"/><Relationship Id="rId3693" Type="http://schemas.openxmlformats.org/officeDocument/2006/relationships/slide" Target="slides/slide3692.xml"/><Relationship Id="rId2295" Type="http://schemas.openxmlformats.org/officeDocument/2006/relationships/slide" Target="slides/slide2294.xml"/><Relationship Id="rId3346" Type="http://schemas.openxmlformats.org/officeDocument/2006/relationships/slide" Target="slides/slide3345.xml"/><Relationship Id="rId4744" Type="http://schemas.openxmlformats.org/officeDocument/2006/relationships/slide" Target="slides/slide4743.xml"/><Relationship Id="rId267" Type="http://schemas.openxmlformats.org/officeDocument/2006/relationships/slide" Target="slides/slide266.xml"/><Relationship Id="rId3760" Type="http://schemas.openxmlformats.org/officeDocument/2006/relationships/slide" Target="slides/slide3759.xml"/><Relationship Id="rId4811" Type="http://schemas.openxmlformats.org/officeDocument/2006/relationships/slide" Target="slides/slide4810.xml"/><Relationship Id="rId681" Type="http://schemas.openxmlformats.org/officeDocument/2006/relationships/slide" Target="slides/slide680.xml"/><Relationship Id="rId2362" Type="http://schemas.openxmlformats.org/officeDocument/2006/relationships/slide" Target="slides/slide2361.xml"/><Relationship Id="rId3413" Type="http://schemas.openxmlformats.org/officeDocument/2006/relationships/slide" Target="slides/slide3412.xml"/><Relationship Id="rId334" Type="http://schemas.openxmlformats.org/officeDocument/2006/relationships/slide" Target="slides/slide333.xml"/><Relationship Id="rId2015" Type="http://schemas.openxmlformats.org/officeDocument/2006/relationships/slide" Target="slides/slide2014.xml"/><Relationship Id="rId5585" Type="http://schemas.openxmlformats.org/officeDocument/2006/relationships/slide" Target="slides/slide5584.xml"/><Relationship Id="rId401" Type="http://schemas.openxmlformats.org/officeDocument/2006/relationships/slide" Target="slides/slide400.xml"/><Relationship Id="rId1031" Type="http://schemas.openxmlformats.org/officeDocument/2006/relationships/slide" Target="slides/slide1030.xml"/><Relationship Id="rId4187" Type="http://schemas.openxmlformats.org/officeDocument/2006/relationships/slide" Target="slides/slide4186.xml"/><Relationship Id="rId5238" Type="http://schemas.openxmlformats.org/officeDocument/2006/relationships/slide" Target="slides/slide5237.xml"/><Relationship Id="rId5652" Type="http://schemas.openxmlformats.org/officeDocument/2006/relationships/slide" Target="slides/slide5651.xml"/><Relationship Id="rId4254" Type="http://schemas.openxmlformats.org/officeDocument/2006/relationships/slide" Target="slides/slide4253.xml"/><Relationship Id="rId5305" Type="http://schemas.openxmlformats.org/officeDocument/2006/relationships/slide" Target="slides/slide5304.xml"/><Relationship Id="rId1848" Type="http://schemas.openxmlformats.org/officeDocument/2006/relationships/slide" Target="slides/slide1847.xml"/><Relationship Id="rId3270" Type="http://schemas.openxmlformats.org/officeDocument/2006/relationships/slide" Target="slides/slide3269.xml"/><Relationship Id="rId4321" Type="http://schemas.openxmlformats.org/officeDocument/2006/relationships/slide" Target="slides/slide4320.xml"/><Relationship Id="rId191" Type="http://schemas.openxmlformats.org/officeDocument/2006/relationships/slide" Target="slides/slide190.xml"/><Relationship Id="rId1915" Type="http://schemas.openxmlformats.org/officeDocument/2006/relationships/slide" Target="slides/slide1914.xml"/><Relationship Id="rId6079" Type="http://schemas.openxmlformats.org/officeDocument/2006/relationships/slide" Target="slides/slide6078.xml"/><Relationship Id="rId5095" Type="http://schemas.openxmlformats.org/officeDocument/2006/relationships/slide" Target="slides/slide5094.xml"/><Relationship Id="rId2689" Type="http://schemas.openxmlformats.org/officeDocument/2006/relationships/slide" Target="slides/slide2688.xml"/><Relationship Id="rId6146" Type="http://schemas.openxmlformats.org/officeDocument/2006/relationships/slide" Target="slides/slide6145.xml"/><Relationship Id="rId2756" Type="http://schemas.openxmlformats.org/officeDocument/2006/relationships/slide" Target="slides/slide2755.xml"/><Relationship Id="rId3807" Type="http://schemas.openxmlformats.org/officeDocument/2006/relationships/slide" Target="slides/slide3806.xml"/><Relationship Id="rId5162" Type="http://schemas.openxmlformats.org/officeDocument/2006/relationships/slide" Target="slides/slide5161.xml"/><Relationship Id="rId6213" Type="http://schemas.openxmlformats.org/officeDocument/2006/relationships/slide" Target="slides/slide6212.xml"/><Relationship Id="rId728" Type="http://schemas.openxmlformats.org/officeDocument/2006/relationships/slide" Target="slides/slide727.xml"/><Relationship Id="rId1358" Type="http://schemas.openxmlformats.org/officeDocument/2006/relationships/slide" Target="slides/slide1357.xml"/><Relationship Id="rId1772" Type="http://schemas.openxmlformats.org/officeDocument/2006/relationships/slide" Target="slides/slide1771.xml"/><Relationship Id="rId2409" Type="http://schemas.openxmlformats.org/officeDocument/2006/relationships/slide" Target="slides/slide2408.xml"/><Relationship Id="rId5979" Type="http://schemas.openxmlformats.org/officeDocument/2006/relationships/slide" Target="slides/slide5978.xml"/><Relationship Id="rId64" Type="http://schemas.openxmlformats.org/officeDocument/2006/relationships/slide" Target="slides/slide63.xml"/><Relationship Id="rId1425" Type="http://schemas.openxmlformats.org/officeDocument/2006/relationships/slide" Target="slides/slide1424.xml"/><Relationship Id="rId2823" Type="http://schemas.openxmlformats.org/officeDocument/2006/relationships/slide" Target="slides/slide2822.xml"/><Relationship Id="rId4995" Type="http://schemas.openxmlformats.org/officeDocument/2006/relationships/slide" Target="slides/slide4994.xml"/><Relationship Id="rId2199" Type="http://schemas.openxmlformats.org/officeDocument/2006/relationships/slide" Target="slides/slide2198.xml"/><Relationship Id="rId3597" Type="http://schemas.openxmlformats.org/officeDocument/2006/relationships/slide" Target="slides/slide3596.xml"/><Relationship Id="rId4648" Type="http://schemas.openxmlformats.org/officeDocument/2006/relationships/slide" Target="slides/slide4647.xml"/><Relationship Id="rId6070" Type="http://schemas.openxmlformats.org/officeDocument/2006/relationships/slide" Target="slides/slide6069.xml"/><Relationship Id="rId3664" Type="http://schemas.openxmlformats.org/officeDocument/2006/relationships/slide" Target="slides/slide3663.xml"/><Relationship Id="rId4715" Type="http://schemas.openxmlformats.org/officeDocument/2006/relationships/slide" Target="slides/slide4714.xml"/><Relationship Id="rId585" Type="http://schemas.openxmlformats.org/officeDocument/2006/relationships/slide" Target="slides/slide584.xml"/><Relationship Id="rId2266" Type="http://schemas.openxmlformats.org/officeDocument/2006/relationships/slide" Target="slides/slide2265.xml"/><Relationship Id="rId2680" Type="http://schemas.openxmlformats.org/officeDocument/2006/relationships/slide" Target="slides/slide2679.xml"/><Relationship Id="rId3317" Type="http://schemas.openxmlformats.org/officeDocument/2006/relationships/slide" Target="slides/slide3316.xml"/><Relationship Id="rId3731" Type="http://schemas.openxmlformats.org/officeDocument/2006/relationships/slide" Target="slides/slide3730.xml"/><Relationship Id="rId238" Type="http://schemas.openxmlformats.org/officeDocument/2006/relationships/slide" Target="slides/slide237.xml"/><Relationship Id="rId652" Type="http://schemas.openxmlformats.org/officeDocument/2006/relationships/slide" Target="slides/slide651.xml"/><Relationship Id="rId1282" Type="http://schemas.openxmlformats.org/officeDocument/2006/relationships/slide" Target="slides/slide1281.xml"/><Relationship Id="rId2333" Type="http://schemas.openxmlformats.org/officeDocument/2006/relationships/slide" Target="slides/slide2332.xml"/><Relationship Id="rId5489" Type="http://schemas.openxmlformats.org/officeDocument/2006/relationships/slide" Target="slides/slide5488.xml"/><Relationship Id="rId305" Type="http://schemas.openxmlformats.org/officeDocument/2006/relationships/slide" Target="slides/slide304.xml"/><Relationship Id="rId2400" Type="http://schemas.openxmlformats.org/officeDocument/2006/relationships/slide" Target="slides/slide2399.xml"/><Relationship Id="rId5556" Type="http://schemas.openxmlformats.org/officeDocument/2006/relationships/slide" Target="slides/slide5555.xml"/><Relationship Id="rId1002" Type="http://schemas.openxmlformats.org/officeDocument/2006/relationships/slide" Target="slides/slide1001.xml"/><Relationship Id="rId4158" Type="http://schemas.openxmlformats.org/officeDocument/2006/relationships/slide" Target="slides/slide4157.xml"/><Relationship Id="rId5209" Type="http://schemas.openxmlformats.org/officeDocument/2006/relationships/slide" Target="slides/slide5208.xml"/><Relationship Id="rId5970" Type="http://schemas.openxmlformats.org/officeDocument/2006/relationships/slide" Target="slides/slide5969.xml"/><Relationship Id="rId3174" Type="http://schemas.openxmlformats.org/officeDocument/2006/relationships/slide" Target="slides/slide3173.xml"/><Relationship Id="rId4572" Type="http://schemas.openxmlformats.org/officeDocument/2006/relationships/slide" Target="slides/slide4571.xml"/><Relationship Id="rId5623" Type="http://schemas.openxmlformats.org/officeDocument/2006/relationships/slide" Target="slides/slide5622.xml"/><Relationship Id="rId1819" Type="http://schemas.openxmlformats.org/officeDocument/2006/relationships/slide" Target="slides/slide1818.xml"/><Relationship Id="rId4225" Type="http://schemas.openxmlformats.org/officeDocument/2006/relationships/slide" Target="slides/slide4224.xml"/><Relationship Id="rId2190" Type="http://schemas.openxmlformats.org/officeDocument/2006/relationships/slide" Target="slides/slide2189.xml"/><Relationship Id="rId3241" Type="http://schemas.openxmlformats.org/officeDocument/2006/relationships/slide" Target="slides/slide3240.xml"/><Relationship Id="rId162" Type="http://schemas.openxmlformats.org/officeDocument/2006/relationships/slide" Target="slides/slide161.xml"/><Relationship Id="rId979" Type="http://schemas.openxmlformats.org/officeDocument/2006/relationships/slide" Target="slides/slide978.xml"/><Relationship Id="rId5066" Type="http://schemas.openxmlformats.org/officeDocument/2006/relationships/slide" Target="slides/slide5065.xml"/><Relationship Id="rId5480" Type="http://schemas.openxmlformats.org/officeDocument/2006/relationships/slide" Target="slides/slide5479.xml"/><Relationship Id="rId6117" Type="http://schemas.openxmlformats.org/officeDocument/2006/relationships/slide" Target="slides/slide6116.xml"/><Relationship Id="rId4082" Type="http://schemas.openxmlformats.org/officeDocument/2006/relationships/slide" Target="slides/slide4081.xml"/><Relationship Id="rId5133" Type="http://schemas.openxmlformats.org/officeDocument/2006/relationships/slide" Target="slides/slide5132.xml"/><Relationship Id="rId1676" Type="http://schemas.openxmlformats.org/officeDocument/2006/relationships/slide" Target="slides/slide1675.xml"/><Relationship Id="rId2727" Type="http://schemas.openxmlformats.org/officeDocument/2006/relationships/slide" Target="slides/slide2726.xml"/><Relationship Id="rId1329" Type="http://schemas.openxmlformats.org/officeDocument/2006/relationships/slide" Target="slides/slide1328.xml"/><Relationship Id="rId1743" Type="http://schemas.openxmlformats.org/officeDocument/2006/relationships/slide" Target="slides/slide1742.xml"/><Relationship Id="rId4899" Type="http://schemas.openxmlformats.org/officeDocument/2006/relationships/slide" Target="slides/slide4898.xml"/><Relationship Id="rId5200" Type="http://schemas.openxmlformats.org/officeDocument/2006/relationships/slide" Target="slides/slide5199.xml"/><Relationship Id="rId35" Type="http://schemas.openxmlformats.org/officeDocument/2006/relationships/slide" Target="slides/slide34.xml"/><Relationship Id="rId1810" Type="http://schemas.openxmlformats.org/officeDocument/2006/relationships/slide" Target="slides/slide1809.xml"/><Relationship Id="rId4966" Type="http://schemas.openxmlformats.org/officeDocument/2006/relationships/slide" Target="slides/slide4965.xml"/><Relationship Id="rId3568" Type="http://schemas.openxmlformats.org/officeDocument/2006/relationships/slide" Target="slides/slide3567.xml"/><Relationship Id="rId3982" Type="http://schemas.openxmlformats.org/officeDocument/2006/relationships/slide" Target="slides/slide3981.xml"/><Relationship Id="rId4619" Type="http://schemas.openxmlformats.org/officeDocument/2006/relationships/slide" Target="slides/slide4618.xml"/><Relationship Id="rId489" Type="http://schemas.openxmlformats.org/officeDocument/2006/relationships/slide" Target="slides/slide488.xml"/><Relationship Id="rId2584" Type="http://schemas.openxmlformats.org/officeDocument/2006/relationships/slide" Target="slides/slide2583.xml"/><Relationship Id="rId3635" Type="http://schemas.openxmlformats.org/officeDocument/2006/relationships/slide" Target="slides/slide3634.xml"/><Relationship Id="rId6041" Type="http://schemas.openxmlformats.org/officeDocument/2006/relationships/slide" Target="slides/slide6040.xml"/><Relationship Id="rId556" Type="http://schemas.openxmlformats.org/officeDocument/2006/relationships/slide" Target="slides/slide555.xml"/><Relationship Id="rId1186" Type="http://schemas.openxmlformats.org/officeDocument/2006/relationships/slide" Target="slides/slide1185.xml"/><Relationship Id="rId2237" Type="http://schemas.openxmlformats.org/officeDocument/2006/relationships/slide" Target="slides/slide2236.xml"/><Relationship Id="rId209" Type="http://schemas.openxmlformats.org/officeDocument/2006/relationships/slide" Target="slides/slide208.xml"/><Relationship Id="rId970" Type="http://schemas.openxmlformats.org/officeDocument/2006/relationships/slide" Target="slides/slide969.xml"/><Relationship Id="rId1253" Type="http://schemas.openxmlformats.org/officeDocument/2006/relationships/slide" Target="slides/slide1252.xml"/><Relationship Id="rId2651" Type="http://schemas.openxmlformats.org/officeDocument/2006/relationships/slide" Target="slides/slide2650.xml"/><Relationship Id="rId3702" Type="http://schemas.openxmlformats.org/officeDocument/2006/relationships/slide" Target="slides/slide3701.xml"/><Relationship Id="rId623" Type="http://schemas.openxmlformats.org/officeDocument/2006/relationships/slide" Target="slides/slide622.xml"/><Relationship Id="rId2304" Type="http://schemas.openxmlformats.org/officeDocument/2006/relationships/slide" Target="slides/slide2303.xml"/><Relationship Id="rId5874" Type="http://schemas.openxmlformats.org/officeDocument/2006/relationships/slide" Target="slides/slide5873.xml"/><Relationship Id="rId1320" Type="http://schemas.openxmlformats.org/officeDocument/2006/relationships/slide" Target="slides/slide1319.xml"/><Relationship Id="rId4476" Type="http://schemas.openxmlformats.org/officeDocument/2006/relationships/slide" Target="slides/slide4475.xml"/><Relationship Id="rId4890" Type="http://schemas.openxmlformats.org/officeDocument/2006/relationships/slide" Target="slides/slide4889.xml"/><Relationship Id="rId5527" Type="http://schemas.openxmlformats.org/officeDocument/2006/relationships/slide" Target="slides/slide5526.xml"/><Relationship Id="rId5941" Type="http://schemas.openxmlformats.org/officeDocument/2006/relationships/slide" Target="slides/slide5940.xml"/><Relationship Id="rId3078" Type="http://schemas.openxmlformats.org/officeDocument/2006/relationships/slide" Target="slides/slide3077.xml"/><Relationship Id="rId3492" Type="http://schemas.openxmlformats.org/officeDocument/2006/relationships/slide" Target="slides/slide3491.xml"/><Relationship Id="rId4129" Type="http://schemas.openxmlformats.org/officeDocument/2006/relationships/slide" Target="slides/slide4128.xml"/><Relationship Id="rId4543" Type="http://schemas.openxmlformats.org/officeDocument/2006/relationships/slide" Target="slides/slide4542.xml"/><Relationship Id="rId2094" Type="http://schemas.openxmlformats.org/officeDocument/2006/relationships/slide" Target="slides/slide2093.xml"/><Relationship Id="rId3145" Type="http://schemas.openxmlformats.org/officeDocument/2006/relationships/slide" Target="slides/slide3144.xml"/><Relationship Id="rId4610" Type="http://schemas.openxmlformats.org/officeDocument/2006/relationships/slide" Target="slides/slide4609.xml"/><Relationship Id="rId480" Type="http://schemas.openxmlformats.org/officeDocument/2006/relationships/slide" Target="slides/slide479.xml"/><Relationship Id="rId2161" Type="http://schemas.openxmlformats.org/officeDocument/2006/relationships/slide" Target="slides/slide2160.xml"/><Relationship Id="rId3212" Type="http://schemas.openxmlformats.org/officeDocument/2006/relationships/slide" Target="slides/slide3211.xml"/><Relationship Id="rId133" Type="http://schemas.openxmlformats.org/officeDocument/2006/relationships/slide" Target="slides/slide132.xml"/><Relationship Id="rId5384" Type="http://schemas.openxmlformats.org/officeDocument/2006/relationships/slide" Target="slides/slide5383.xml"/><Relationship Id="rId200" Type="http://schemas.openxmlformats.org/officeDocument/2006/relationships/slide" Target="slides/slide199.xml"/><Relationship Id="rId2978" Type="http://schemas.openxmlformats.org/officeDocument/2006/relationships/slide" Target="slides/slide2977.xml"/><Relationship Id="rId5037" Type="http://schemas.openxmlformats.org/officeDocument/2006/relationships/slide" Target="slides/slide5036.xml"/><Relationship Id="rId1994" Type="http://schemas.openxmlformats.org/officeDocument/2006/relationships/slide" Target="slides/slide1993.xml"/><Relationship Id="rId5451" Type="http://schemas.openxmlformats.org/officeDocument/2006/relationships/slide" Target="slides/slide5450.xml"/><Relationship Id="rId1647" Type="http://schemas.openxmlformats.org/officeDocument/2006/relationships/slide" Target="slides/slide1646.xml"/><Relationship Id="rId4053" Type="http://schemas.openxmlformats.org/officeDocument/2006/relationships/slide" Target="slides/slide4052.xml"/><Relationship Id="rId5104" Type="http://schemas.openxmlformats.org/officeDocument/2006/relationships/slide" Target="slides/slide5103.xml"/><Relationship Id="rId1714" Type="http://schemas.openxmlformats.org/officeDocument/2006/relationships/slide" Target="slides/slide1713.xml"/><Relationship Id="rId4120" Type="http://schemas.openxmlformats.org/officeDocument/2006/relationships/slide" Target="slides/slide4119.xml"/><Relationship Id="rId6292" Type="http://schemas.openxmlformats.org/officeDocument/2006/relationships/slide" Target="slides/slide6291.xml"/><Relationship Id="rId2488" Type="http://schemas.openxmlformats.org/officeDocument/2006/relationships/slide" Target="slides/slide2487.xml"/><Relationship Id="rId3886" Type="http://schemas.openxmlformats.org/officeDocument/2006/relationships/slide" Target="slides/slide3885.xml"/><Relationship Id="rId4937" Type="http://schemas.openxmlformats.org/officeDocument/2006/relationships/slide" Target="slides/slide4936.xml"/><Relationship Id="rId3539" Type="http://schemas.openxmlformats.org/officeDocument/2006/relationships/slide" Target="slides/slide3538.xml"/><Relationship Id="rId3953" Type="http://schemas.openxmlformats.org/officeDocument/2006/relationships/slide" Target="slides/slide3952.xml"/><Relationship Id="rId6012" Type="http://schemas.openxmlformats.org/officeDocument/2006/relationships/slide" Target="slides/slide6011.xml"/><Relationship Id="rId874" Type="http://schemas.openxmlformats.org/officeDocument/2006/relationships/slide" Target="slides/slide873.xml"/><Relationship Id="rId2555" Type="http://schemas.openxmlformats.org/officeDocument/2006/relationships/slide" Target="slides/slide2554.xml"/><Relationship Id="rId3606" Type="http://schemas.openxmlformats.org/officeDocument/2006/relationships/slide" Target="slides/slide3605.xml"/><Relationship Id="rId527" Type="http://schemas.openxmlformats.org/officeDocument/2006/relationships/slide" Target="slides/slide526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571" Type="http://schemas.openxmlformats.org/officeDocument/2006/relationships/slide" Target="slides/slide1570.xml"/><Relationship Id="rId2208" Type="http://schemas.openxmlformats.org/officeDocument/2006/relationships/slide" Target="slides/slide2207.xml"/><Relationship Id="rId2622" Type="http://schemas.openxmlformats.org/officeDocument/2006/relationships/slide" Target="slides/slide2621.xml"/><Relationship Id="rId5778" Type="http://schemas.openxmlformats.org/officeDocument/2006/relationships/slide" Target="slides/slide5777.xml"/><Relationship Id="rId1224" Type="http://schemas.openxmlformats.org/officeDocument/2006/relationships/slide" Target="slides/slide1223.xml"/><Relationship Id="rId4794" Type="http://schemas.openxmlformats.org/officeDocument/2006/relationships/slide" Target="slides/slide4793.xml"/><Relationship Id="rId5845" Type="http://schemas.openxmlformats.org/officeDocument/2006/relationships/slide" Target="slides/slide5844.xml"/><Relationship Id="rId3396" Type="http://schemas.openxmlformats.org/officeDocument/2006/relationships/slide" Target="slides/slide3395.xml"/><Relationship Id="rId4447" Type="http://schemas.openxmlformats.org/officeDocument/2006/relationships/slide" Target="slides/slide4446.xml"/><Relationship Id="rId3049" Type="http://schemas.openxmlformats.org/officeDocument/2006/relationships/slide" Target="slides/slide3048.xml"/><Relationship Id="rId3463" Type="http://schemas.openxmlformats.org/officeDocument/2006/relationships/slide" Target="slides/slide3462.xml"/><Relationship Id="rId4861" Type="http://schemas.openxmlformats.org/officeDocument/2006/relationships/slide" Target="slides/slide4860.xml"/><Relationship Id="rId5912" Type="http://schemas.openxmlformats.org/officeDocument/2006/relationships/slide" Target="slides/slide5911.xml"/><Relationship Id="rId384" Type="http://schemas.openxmlformats.org/officeDocument/2006/relationships/slide" Target="slides/slide383.xml"/><Relationship Id="rId2065" Type="http://schemas.openxmlformats.org/officeDocument/2006/relationships/slide" Target="slides/slide2064.xml"/><Relationship Id="rId3116" Type="http://schemas.openxmlformats.org/officeDocument/2006/relationships/slide" Target="slides/slide3115.xml"/><Relationship Id="rId4514" Type="http://schemas.openxmlformats.org/officeDocument/2006/relationships/slide" Target="slides/slide4513.xml"/><Relationship Id="rId1081" Type="http://schemas.openxmlformats.org/officeDocument/2006/relationships/slide" Target="slides/slide1080.xml"/><Relationship Id="rId3530" Type="http://schemas.openxmlformats.org/officeDocument/2006/relationships/slide" Target="slides/slide3529.xml"/><Relationship Id="rId451" Type="http://schemas.openxmlformats.org/officeDocument/2006/relationships/slide" Target="slides/slide450.xml"/><Relationship Id="rId2132" Type="http://schemas.openxmlformats.org/officeDocument/2006/relationships/slide" Target="slides/slide2131.xml"/><Relationship Id="rId5288" Type="http://schemas.openxmlformats.org/officeDocument/2006/relationships/slide" Target="slides/slide5287.xml"/><Relationship Id="rId104" Type="http://schemas.openxmlformats.org/officeDocument/2006/relationships/slide" Target="slides/slide103.xml"/><Relationship Id="rId1898" Type="http://schemas.openxmlformats.org/officeDocument/2006/relationships/slide" Target="slides/slide1897.xml"/><Relationship Id="rId2949" Type="http://schemas.openxmlformats.org/officeDocument/2006/relationships/slide" Target="slides/slide2948.xml"/><Relationship Id="rId5355" Type="http://schemas.openxmlformats.org/officeDocument/2006/relationships/slide" Target="slides/slide5354.xml"/><Relationship Id="rId4371" Type="http://schemas.openxmlformats.org/officeDocument/2006/relationships/slide" Target="slides/slide4370.xml"/><Relationship Id="rId5008" Type="http://schemas.openxmlformats.org/officeDocument/2006/relationships/slide" Target="slides/slide5007.xml"/><Relationship Id="rId5422" Type="http://schemas.openxmlformats.org/officeDocument/2006/relationships/slide" Target="slides/slide5421.xml"/><Relationship Id="rId1965" Type="http://schemas.openxmlformats.org/officeDocument/2006/relationships/slide" Target="slides/slide1964.xml"/><Relationship Id="rId4024" Type="http://schemas.openxmlformats.org/officeDocument/2006/relationships/slide" Target="slides/slide4023.xml"/><Relationship Id="rId1618" Type="http://schemas.openxmlformats.org/officeDocument/2006/relationships/slide" Target="slides/slide1617.xml"/><Relationship Id="rId3040" Type="http://schemas.openxmlformats.org/officeDocument/2006/relationships/slide" Target="slides/slide3039.xml"/><Relationship Id="rId6196" Type="http://schemas.openxmlformats.org/officeDocument/2006/relationships/slide" Target="slides/slide6195.xml"/><Relationship Id="rId3857" Type="http://schemas.openxmlformats.org/officeDocument/2006/relationships/slide" Target="slides/slide3856.xml"/><Relationship Id="rId4908" Type="http://schemas.openxmlformats.org/officeDocument/2006/relationships/slide" Target="slides/slide4907.xml"/><Relationship Id="rId6263" Type="http://schemas.openxmlformats.org/officeDocument/2006/relationships/slide" Target="slides/slide6262.xml"/><Relationship Id="rId778" Type="http://schemas.openxmlformats.org/officeDocument/2006/relationships/slide" Target="slides/slide777.xml"/><Relationship Id="rId2459" Type="http://schemas.openxmlformats.org/officeDocument/2006/relationships/slide" Target="slides/slide2458.xml"/><Relationship Id="rId2873" Type="http://schemas.openxmlformats.org/officeDocument/2006/relationships/slide" Target="slides/slide2872.xml"/><Relationship Id="rId3924" Type="http://schemas.openxmlformats.org/officeDocument/2006/relationships/slide" Target="slides/slide3923.xml"/><Relationship Id="rId845" Type="http://schemas.openxmlformats.org/officeDocument/2006/relationships/slide" Target="slides/slide844.xml"/><Relationship Id="rId1475" Type="http://schemas.openxmlformats.org/officeDocument/2006/relationships/slide" Target="slides/slide1474.xml"/><Relationship Id="rId2526" Type="http://schemas.openxmlformats.org/officeDocument/2006/relationships/slide" Target="slides/slide2525.xml"/><Relationship Id="rId1128" Type="http://schemas.openxmlformats.org/officeDocument/2006/relationships/slide" Target="slides/slide1127.xml"/><Relationship Id="rId1542" Type="http://schemas.openxmlformats.org/officeDocument/2006/relationships/slide" Target="slides/slide1541.xml"/><Relationship Id="rId2940" Type="http://schemas.openxmlformats.org/officeDocument/2006/relationships/slide" Target="slides/slide2939.xml"/><Relationship Id="rId4698" Type="http://schemas.openxmlformats.org/officeDocument/2006/relationships/slide" Target="slides/slide4697.xml"/><Relationship Id="rId5749" Type="http://schemas.openxmlformats.org/officeDocument/2006/relationships/slide" Target="slides/slide5748.xml"/><Relationship Id="rId912" Type="http://schemas.openxmlformats.org/officeDocument/2006/relationships/slide" Target="slides/slide911.xml"/><Relationship Id="rId4765" Type="http://schemas.openxmlformats.org/officeDocument/2006/relationships/slide" Target="slides/slide4764.xml"/><Relationship Id="rId5816" Type="http://schemas.openxmlformats.org/officeDocument/2006/relationships/slide" Target="slides/slide5815.xml"/><Relationship Id="rId288" Type="http://schemas.openxmlformats.org/officeDocument/2006/relationships/slide" Target="slides/slide287.xml"/><Relationship Id="rId3367" Type="http://schemas.openxmlformats.org/officeDocument/2006/relationships/slide" Target="slides/slide3366.xml"/><Relationship Id="rId3781" Type="http://schemas.openxmlformats.org/officeDocument/2006/relationships/slide" Target="slides/slide3780.xml"/><Relationship Id="rId4418" Type="http://schemas.openxmlformats.org/officeDocument/2006/relationships/slide" Target="slides/slide4417.xml"/><Relationship Id="rId4832" Type="http://schemas.openxmlformats.org/officeDocument/2006/relationships/slide" Target="slides/slide4831.xml"/><Relationship Id="rId2383" Type="http://schemas.openxmlformats.org/officeDocument/2006/relationships/slide" Target="slides/slide2382.xml"/><Relationship Id="rId3434" Type="http://schemas.openxmlformats.org/officeDocument/2006/relationships/slide" Target="slides/slide3433.xml"/><Relationship Id="rId355" Type="http://schemas.openxmlformats.org/officeDocument/2006/relationships/slide" Target="slides/slide354.xml"/><Relationship Id="rId2036" Type="http://schemas.openxmlformats.org/officeDocument/2006/relationships/slide" Target="slides/slide2035.xml"/><Relationship Id="rId2450" Type="http://schemas.openxmlformats.org/officeDocument/2006/relationships/slide" Target="slides/slide2449.xml"/><Relationship Id="rId3501" Type="http://schemas.openxmlformats.org/officeDocument/2006/relationships/slide" Target="slides/slide3500.xml"/><Relationship Id="rId422" Type="http://schemas.openxmlformats.org/officeDocument/2006/relationships/slide" Target="slides/slide421.xml"/><Relationship Id="rId1052" Type="http://schemas.openxmlformats.org/officeDocument/2006/relationships/slide" Target="slides/slide1051.xml"/><Relationship Id="rId2103" Type="http://schemas.openxmlformats.org/officeDocument/2006/relationships/slide" Target="slides/slide2102.xml"/><Relationship Id="rId5259" Type="http://schemas.openxmlformats.org/officeDocument/2006/relationships/slide" Target="slides/slide5258.xml"/><Relationship Id="rId5673" Type="http://schemas.openxmlformats.org/officeDocument/2006/relationships/slide" Target="slides/slide5672.xml"/><Relationship Id="rId4275" Type="http://schemas.openxmlformats.org/officeDocument/2006/relationships/slide" Target="slides/slide4274.xml"/><Relationship Id="rId5326" Type="http://schemas.openxmlformats.org/officeDocument/2006/relationships/slide" Target="slides/slide5325.xml"/><Relationship Id="rId1869" Type="http://schemas.openxmlformats.org/officeDocument/2006/relationships/slide" Target="slides/slide1868.xml"/><Relationship Id="rId3291" Type="http://schemas.openxmlformats.org/officeDocument/2006/relationships/slide" Target="slides/slide3290.xml"/><Relationship Id="rId5740" Type="http://schemas.openxmlformats.org/officeDocument/2006/relationships/slide" Target="slides/slide5739.xml"/><Relationship Id="rId1936" Type="http://schemas.openxmlformats.org/officeDocument/2006/relationships/slide" Target="slides/slide1935.xml"/><Relationship Id="rId4342" Type="http://schemas.openxmlformats.org/officeDocument/2006/relationships/slide" Target="slides/slide4341.xml"/><Relationship Id="rId3011" Type="http://schemas.openxmlformats.org/officeDocument/2006/relationships/slide" Target="slides/slide3010.xml"/><Relationship Id="rId6167" Type="http://schemas.openxmlformats.org/officeDocument/2006/relationships/slide" Target="slides/slide6166.xml"/><Relationship Id="rId2777" Type="http://schemas.openxmlformats.org/officeDocument/2006/relationships/slide" Target="slides/slide2776.xml"/><Relationship Id="rId5183" Type="http://schemas.openxmlformats.org/officeDocument/2006/relationships/slide" Target="slides/slide5182.xml"/><Relationship Id="rId6234" Type="http://schemas.openxmlformats.org/officeDocument/2006/relationships/slide" Target="slides/slide6233.xml"/><Relationship Id="rId749" Type="http://schemas.openxmlformats.org/officeDocument/2006/relationships/slide" Target="slides/slide748.xml"/><Relationship Id="rId1379" Type="http://schemas.openxmlformats.org/officeDocument/2006/relationships/slide" Target="slides/slide1378.xml"/><Relationship Id="rId3828" Type="http://schemas.openxmlformats.org/officeDocument/2006/relationships/slide" Target="slides/slide3827.xml"/><Relationship Id="rId5250" Type="http://schemas.openxmlformats.org/officeDocument/2006/relationships/slide" Target="slides/slide5249.xml"/><Relationship Id="rId6301" Type="http://schemas.openxmlformats.org/officeDocument/2006/relationships/slide" Target="slides/slide6300.xml"/><Relationship Id="rId1793" Type="http://schemas.openxmlformats.org/officeDocument/2006/relationships/slide" Target="slides/slide1792.xml"/><Relationship Id="rId2844" Type="http://schemas.openxmlformats.org/officeDocument/2006/relationships/slide" Target="slides/slide2843.xml"/><Relationship Id="rId85" Type="http://schemas.openxmlformats.org/officeDocument/2006/relationships/slide" Target="slides/slide84.xml"/><Relationship Id="rId816" Type="http://schemas.openxmlformats.org/officeDocument/2006/relationships/slide" Target="slides/slide815.xml"/><Relationship Id="rId1446" Type="http://schemas.openxmlformats.org/officeDocument/2006/relationships/slide" Target="slides/slide1445.xml"/><Relationship Id="rId1860" Type="http://schemas.openxmlformats.org/officeDocument/2006/relationships/slide" Target="slides/slide1859.xml"/><Relationship Id="rId2911" Type="http://schemas.openxmlformats.org/officeDocument/2006/relationships/slide" Target="slides/slide2910.xml"/><Relationship Id="rId1513" Type="http://schemas.openxmlformats.org/officeDocument/2006/relationships/slide" Target="slides/slide1512.xml"/><Relationship Id="rId4669" Type="http://schemas.openxmlformats.org/officeDocument/2006/relationships/slide" Target="slides/slide4668.xml"/><Relationship Id="rId3685" Type="http://schemas.openxmlformats.org/officeDocument/2006/relationships/slide" Target="slides/slide3684.xml"/><Relationship Id="rId4736" Type="http://schemas.openxmlformats.org/officeDocument/2006/relationships/slide" Target="slides/slide4735.xml"/><Relationship Id="rId6091" Type="http://schemas.openxmlformats.org/officeDocument/2006/relationships/slide" Target="slides/slide6090.xml"/><Relationship Id="rId2287" Type="http://schemas.openxmlformats.org/officeDocument/2006/relationships/slide" Target="slides/slide2286.xml"/><Relationship Id="rId3338" Type="http://schemas.openxmlformats.org/officeDocument/2006/relationships/slide" Target="slides/slide3337.xml"/><Relationship Id="rId3752" Type="http://schemas.openxmlformats.org/officeDocument/2006/relationships/slide" Target="slides/slide3751.xml"/><Relationship Id="rId259" Type="http://schemas.openxmlformats.org/officeDocument/2006/relationships/slide" Target="slides/slide258.xml"/><Relationship Id="rId673" Type="http://schemas.openxmlformats.org/officeDocument/2006/relationships/slide" Target="slides/slide672.xml"/><Relationship Id="rId2354" Type="http://schemas.openxmlformats.org/officeDocument/2006/relationships/slide" Target="slides/slide2353.xml"/><Relationship Id="rId3405" Type="http://schemas.openxmlformats.org/officeDocument/2006/relationships/slide" Target="slides/slide3404.xml"/><Relationship Id="rId4803" Type="http://schemas.openxmlformats.org/officeDocument/2006/relationships/slide" Target="slides/slide4802.xml"/><Relationship Id="rId326" Type="http://schemas.openxmlformats.org/officeDocument/2006/relationships/slide" Target="slides/slide325.xml"/><Relationship Id="rId1370" Type="http://schemas.openxmlformats.org/officeDocument/2006/relationships/slide" Target="slides/slide1369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1023" Type="http://schemas.openxmlformats.org/officeDocument/2006/relationships/slide" Target="slides/slide1022.xml"/><Relationship Id="rId2421" Type="http://schemas.openxmlformats.org/officeDocument/2006/relationships/slide" Target="slides/slide2420.xml"/><Relationship Id="rId4179" Type="http://schemas.openxmlformats.org/officeDocument/2006/relationships/slide" Target="slides/slide4178.xml"/><Relationship Id="rId5577" Type="http://schemas.openxmlformats.org/officeDocument/2006/relationships/slide" Target="slides/slide5576.xml"/><Relationship Id="rId5991" Type="http://schemas.openxmlformats.org/officeDocument/2006/relationships/slide" Target="slides/slide5990.xml"/><Relationship Id="rId4593" Type="http://schemas.openxmlformats.org/officeDocument/2006/relationships/slide" Target="slides/slide4592.xml"/><Relationship Id="rId5644" Type="http://schemas.openxmlformats.org/officeDocument/2006/relationships/slide" Target="slides/slide5643.xml"/><Relationship Id="rId3195" Type="http://schemas.openxmlformats.org/officeDocument/2006/relationships/slide" Target="slides/slide3194.xml"/><Relationship Id="rId4246" Type="http://schemas.openxmlformats.org/officeDocument/2006/relationships/slide" Target="slides/slide4245.xml"/><Relationship Id="rId4660" Type="http://schemas.openxmlformats.org/officeDocument/2006/relationships/slide" Target="slides/slide4659.xml"/><Relationship Id="rId5711" Type="http://schemas.openxmlformats.org/officeDocument/2006/relationships/slide" Target="slides/slide5710.xml"/><Relationship Id="rId3262" Type="http://schemas.openxmlformats.org/officeDocument/2006/relationships/slide" Target="slides/slide3261.xml"/><Relationship Id="rId4313" Type="http://schemas.openxmlformats.org/officeDocument/2006/relationships/slide" Target="slides/slide4312.xml"/><Relationship Id="rId183" Type="http://schemas.openxmlformats.org/officeDocument/2006/relationships/slide" Target="slides/slide182.xml"/><Relationship Id="rId1907" Type="http://schemas.openxmlformats.org/officeDocument/2006/relationships/slide" Target="slides/slide1906.xml"/><Relationship Id="rId250" Type="http://schemas.openxmlformats.org/officeDocument/2006/relationships/slide" Target="slides/slide249.xml"/><Relationship Id="rId5087" Type="http://schemas.openxmlformats.org/officeDocument/2006/relationships/slide" Target="slides/slide5086.xml"/><Relationship Id="rId6138" Type="http://schemas.openxmlformats.org/officeDocument/2006/relationships/slide" Target="slides/slide6137.xml"/><Relationship Id="rId5154" Type="http://schemas.openxmlformats.org/officeDocument/2006/relationships/slide" Target="slides/slide5153.xml"/><Relationship Id="rId1697" Type="http://schemas.openxmlformats.org/officeDocument/2006/relationships/slide" Target="slides/slide1696.xml"/><Relationship Id="rId2748" Type="http://schemas.openxmlformats.org/officeDocument/2006/relationships/slide" Target="slides/slide2747.xml"/><Relationship Id="rId6205" Type="http://schemas.openxmlformats.org/officeDocument/2006/relationships/slide" Target="slides/slide6204.xml"/><Relationship Id="rId1764" Type="http://schemas.openxmlformats.org/officeDocument/2006/relationships/slide" Target="slides/slide1763.xml"/><Relationship Id="rId2815" Type="http://schemas.openxmlformats.org/officeDocument/2006/relationships/slide" Target="slides/slide2814.xml"/><Relationship Id="rId4170" Type="http://schemas.openxmlformats.org/officeDocument/2006/relationships/slide" Target="slides/slide4169.xml"/><Relationship Id="rId5221" Type="http://schemas.openxmlformats.org/officeDocument/2006/relationships/slide" Target="slides/slide5220.xml"/><Relationship Id="rId56" Type="http://schemas.openxmlformats.org/officeDocument/2006/relationships/slide" Target="slides/slide55.xml"/><Relationship Id="rId1417" Type="http://schemas.openxmlformats.org/officeDocument/2006/relationships/slide" Target="slides/slide1416.xml"/><Relationship Id="rId1831" Type="http://schemas.openxmlformats.org/officeDocument/2006/relationships/slide" Target="slides/slide1830.xml"/><Relationship Id="rId4987" Type="http://schemas.openxmlformats.org/officeDocument/2006/relationships/slide" Target="slides/slide4986.xml"/><Relationship Id="rId3589" Type="http://schemas.openxmlformats.org/officeDocument/2006/relationships/slide" Target="slides/slide3588.xml"/><Relationship Id="rId6062" Type="http://schemas.openxmlformats.org/officeDocument/2006/relationships/slide" Target="slides/slide6061.xml"/><Relationship Id="rId577" Type="http://schemas.openxmlformats.org/officeDocument/2006/relationships/slide" Target="slides/slide576.xml"/><Relationship Id="rId2258" Type="http://schemas.openxmlformats.org/officeDocument/2006/relationships/slide" Target="slides/slide2257.xml"/><Relationship Id="rId3656" Type="http://schemas.openxmlformats.org/officeDocument/2006/relationships/slide" Target="slides/slide3655.xml"/><Relationship Id="rId4707" Type="http://schemas.openxmlformats.org/officeDocument/2006/relationships/slide" Target="slides/slide4706.xml"/><Relationship Id="rId991" Type="http://schemas.openxmlformats.org/officeDocument/2006/relationships/slide" Target="slides/slide990.xml"/><Relationship Id="rId2672" Type="http://schemas.openxmlformats.org/officeDocument/2006/relationships/slide" Target="slides/slide2671.xml"/><Relationship Id="rId3309" Type="http://schemas.openxmlformats.org/officeDocument/2006/relationships/slide" Target="slides/slide3308.xml"/><Relationship Id="rId3723" Type="http://schemas.openxmlformats.org/officeDocument/2006/relationships/slide" Target="slides/slide3722.xml"/><Relationship Id="rId644" Type="http://schemas.openxmlformats.org/officeDocument/2006/relationships/slide" Target="slides/slide643.xml"/><Relationship Id="rId1274" Type="http://schemas.openxmlformats.org/officeDocument/2006/relationships/slide" Target="slides/slide1273.xml"/><Relationship Id="rId2325" Type="http://schemas.openxmlformats.org/officeDocument/2006/relationships/slide" Target="slides/slide2324.xml"/><Relationship Id="rId5895" Type="http://schemas.openxmlformats.org/officeDocument/2006/relationships/slide" Target="slides/slide5894.xml"/><Relationship Id="rId711" Type="http://schemas.openxmlformats.org/officeDocument/2006/relationships/slide" Target="slides/slide710.xml"/><Relationship Id="rId1341" Type="http://schemas.openxmlformats.org/officeDocument/2006/relationships/slide" Target="slides/slide1340.xml"/><Relationship Id="rId4497" Type="http://schemas.openxmlformats.org/officeDocument/2006/relationships/slide" Target="slides/slide4496.xml"/><Relationship Id="rId5548" Type="http://schemas.openxmlformats.org/officeDocument/2006/relationships/slide" Target="slides/slide5547.xml"/><Relationship Id="rId5962" Type="http://schemas.openxmlformats.org/officeDocument/2006/relationships/slide" Target="slides/slide5961.xml"/><Relationship Id="rId3099" Type="http://schemas.openxmlformats.org/officeDocument/2006/relationships/slide" Target="slides/slide3098.xml"/><Relationship Id="rId4564" Type="http://schemas.openxmlformats.org/officeDocument/2006/relationships/slide" Target="slides/slide4563.xml"/><Relationship Id="rId5615" Type="http://schemas.openxmlformats.org/officeDocument/2006/relationships/slide" Target="slides/slide5614.xml"/><Relationship Id="rId3166" Type="http://schemas.openxmlformats.org/officeDocument/2006/relationships/slide" Target="slides/slide3165.xml"/><Relationship Id="rId3580" Type="http://schemas.openxmlformats.org/officeDocument/2006/relationships/slide" Target="slides/slide3579.xml"/><Relationship Id="rId4217" Type="http://schemas.openxmlformats.org/officeDocument/2006/relationships/slide" Target="slides/slide4216.xml"/><Relationship Id="rId2182" Type="http://schemas.openxmlformats.org/officeDocument/2006/relationships/slide" Target="slides/slide2181.xml"/><Relationship Id="rId3233" Type="http://schemas.openxmlformats.org/officeDocument/2006/relationships/slide" Target="slides/slide3232.xml"/><Relationship Id="rId4631" Type="http://schemas.openxmlformats.org/officeDocument/2006/relationships/slide" Target="slides/slide4630.xml"/><Relationship Id="rId154" Type="http://schemas.openxmlformats.org/officeDocument/2006/relationships/slide" Target="slides/slide153.xml"/><Relationship Id="rId2999" Type="http://schemas.openxmlformats.org/officeDocument/2006/relationships/slide" Target="slides/slide2998.xml"/><Relationship Id="rId3300" Type="http://schemas.openxmlformats.org/officeDocument/2006/relationships/slide" Target="slides/slide3299.xml"/><Relationship Id="rId221" Type="http://schemas.openxmlformats.org/officeDocument/2006/relationships/slide" Target="slides/slide220.xml"/><Relationship Id="rId5058" Type="http://schemas.openxmlformats.org/officeDocument/2006/relationships/slide" Target="slides/slide5057.xml"/><Relationship Id="rId5472" Type="http://schemas.openxmlformats.org/officeDocument/2006/relationships/slide" Target="slides/slide5471.xml"/><Relationship Id="rId6109" Type="http://schemas.openxmlformats.org/officeDocument/2006/relationships/slide" Target="slides/slide6108.xml"/><Relationship Id="rId1668" Type="http://schemas.openxmlformats.org/officeDocument/2006/relationships/slide" Target="slides/slide1667.xml"/><Relationship Id="rId2719" Type="http://schemas.openxmlformats.org/officeDocument/2006/relationships/slide" Target="slides/slide2718.xml"/><Relationship Id="rId4074" Type="http://schemas.openxmlformats.org/officeDocument/2006/relationships/slide" Target="slides/slide4073.xml"/><Relationship Id="rId5125" Type="http://schemas.openxmlformats.org/officeDocument/2006/relationships/slide" Target="slides/slide5124.xml"/><Relationship Id="rId3090" Type="http://schemas.openxmlformats.org/officeDocument/2006/relationships/slide" Target="slides/slide3089.xml"/><Relationship Id="rId4141" Type="http://schemas.openxmlformats.org/officeDocument/2006/relationships/slide" Target="slides/slide4140.xml"/><Relationship Id="rId1735" Type="http://schemas.openxmlformats.org/officeDocument/2006/relationships/slide" Target="slides/slide1734.xml"/><Relationship Id="rId27" Type="http://schemas.openxmlformats.org/officeDocument/2006/relationships/slide" Target="slides/slide26.xml"/><Relationship Id="rId1802" Type="http://schemas.openxmlformats.org/officeDocument/2006/relationships/slide" Target="slides/slide1801.xml"/><Relationship Id="rId4958" Type="http://schemas.openxmlformats.org/officeDocument/2006/relationships/slide" Target="slides/slide4957.xml"/><Relationship Id="rId3974" Type="http://schemas.openxmlformats.org/officeDocument/2006/relationships/slide" Target="slides/slide3973.xml"/><Relationship Id="rId895" Type="http://schemas.openxmlformats.org/officeDocument/2006/relationships/slide" Target="slides/slide894.xml"/><Relationship Id="rId2576" Type="http://schemas.openxmlformats.org/officeDocument/2006/relationships/slide" Target="slides/slide2575.xml"/><Relationship Id="rId2990" Type="http://schemas.openxmlformats.org/officeDocument/2006/relationships/slide" Target="slides/slide2989.xml"/><Relationship Id="rId3627" Type="http://schemas.openxmlformats.org/officeDocument/2006/relationships/slide" Target="slides/slide3626.xml"/><Relationship Id="rId6033" Type="http://schemas.openxmlformats.org/officeDocument/2006/relationships/slide" Target="slides/slide6032.xml"/><Relationship Id="rId548" Type="http://schemas.openxmlformats.org/officeDocument/2006/relationships/slide" Target="slides/slide547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592" Type="http://schemas.openxmlformats.org/officeDocument/2006/relationships/slide" Target="slides/slide1591.xml"/><Relationship Id="rId2229" Type="http://schemas.openxmlformats.org/officeDocument/2006/relationships/slide" Target="slides/slide2228.xml"/><Relationship Id="rId2643" Type="http://schemas.openxmlformats.org/officeDocument/2006/relationships/slide" Target="slides/slide2642.xml"/><Relationship Id="rId5799" Type="http://schemas.openxmlformats.org/officeDocument/2006/relationships/slide" Target="slides/slide5798.xml"/><Relationship Id="rId6100" Type="http://schemas.openxmlformats.org/officeDocument/2006/relationships/slide" Target="slides/slide6099.xml"/><Relationship Id="rId615" Type="http://schemas.openxmlformats.org/officeDocument/2006/relationships/slide" Target="slides/slide614.xml"/><Relationship Id="rId1245" Type="http://schemas.openxmlformats.org/officeDocument/2006/relationships/slide" Target="slides/slide1244.xml"/><Relationship Id="rId1312" Type="http://schemas.openxmlformats.org/officeDocument/2006/relationships/slide" Target="slides/slide1311.xml"/><Relationship Id="rId2710" Type="http://schemas.openxmlformats.org/officeDocument/2006/relationships/slide" Target="slides/slide2709.xml"/><Relationship Id="rId4468" Type="http://schemas.openxmlformats.org/officeDocument/2006/relationships/slide" Target="slides/slide4467.xml"/><Relationship Id="rId5866" Type="http://schemas.openxmlformats.org/officeDocument/2006/relationships/slide" Target="slides/slide5865.xml"/><Relationship Id="rId4882" Type="http://schemas.openxmlformats.org/officeDocument/2006/relationships/slide" Target="slides/slide4881.xml"/><Relationship Id="rId5519" Type="http://schemas.openxmlformats.org/officeDocument/2006/relationships/slide" Target="slides/slide5518.xml"/><Relationship Id="rId5933" Type="http://schemas.openxmlformats.org/officeDocument/2006/relationships/slide" Target="slides/slide5932.xml"/><Relationship Id="rId2086" Type="http://schemas.openxmlformats.org/officeDocument/2006/relationships/slide" Target="slides/slide2085.xml"/><Relationship Id="rId3484" Type="http://schemas.openxmlformats.org/officeDocument/2006/relationships/slide" Target="slides/slide3483.xml"/><Relationship Id="rId4535" Type="http://schemas.openxmlformats.org/officeDocument/2006/relationships/slide" Target="slides/slide4534.xml"/><Relationship Id="rId3137" Type="http://schemas.openxmlformats.org/officeDocument/2006/relationships/slide" Target="slides/slide3136.xml"/><Relationship Id="rId3551" Type="http://schemas.openxmlformats.org/officeDocument/2006/relationships/slide" Target="slides/slide3550.xml"/><Relationship Id="rId4602" Type="http://schemas.openxmlformats.org/officeDocument/2006/relationships/slide" Target="slides/slide4601.xml"/><Relationship Id="rId472" Type="http://schemas.openxmlformats.org/officeDocument/2006/relationships/slide" Target="slides/slide471.xml"/><Relationship Id="rId2153" Type="http://schemas.openxmlformats.org/officeDocument/2006/relationships/slide" Target="slides/slide2152.xml"/><Relationship Id="rId3204" Type="http://schemas.openxmlformats.org/officeDocument/2006/relationships/slide" Target="slides/slide3203.xml"/><Relationship Id="rId125" Type="http://schemas.openxmlformats.org/officeDocument/2006/relationships/slide" Target="slides/slide124.xml"/><Relationship Id="rId2220" Type="http://schemas.openxmlformats.org/officeDocument/2006/relationships/slide" Target="slides/slide2219.xml"/><Relationship Id="rId5376" Type="http://schemas.openxmlformats.org/officeDocument/2006/relationships/slide" Target="slides/slide5375.xml"/><Relationship Id="rId5790" Type="http://schemas.openxmlformats.org/officeDocument/2006/relationships/slide" Target="slides/slide5789.xml"/><Relationship Id="rId4392" Type="http://schemas.openxmlformats.org/officeDocument/2006/relationships/slide" Target="slides/slide4391.xml"/><Relationship Id="rId5029" Type="http://schemas.openxmlformats.org/officeDocument/2006/relationships/slide" Target="slides/slide5028.xml"/><Relationship Id="rId5443" Type="http://schemas.openxmlformats.org/officeDocument/2006/relationships/slide" Target="slides/slide5442.xml"/><Relationship Id="rId1986" Type="http://schemas.openxmlformats.org/officeDocument/2006/relationships/slide" Target="slides/slide1985.xml"/><Relationship Id="rId4045" Type="http://schemas.openxmlformats.org/officeDocument/2006/relationships/slide" Target="slides/slide4044.xml"/><Relationship Id="rId1639" Type="http://schemas.openxmlformats.org/officeDocument/2006/relationships/slide" Target="slides/slide1638.xml"/><Relationship Id="rId3061" Type="http://schemas.openxmlformats.org/officeDocument/2006/relationships/slide" Target="slides/slide3060.xml"/><Relationship Id="rId5510" Type="http://schemas.openxmlformats.org/officeDocument/2006/relationships/slide" Target="slides/slide5509.xml"/><Relationship Id="rId1706" Type="http://schemas.openxmlformats.org/officeDocument/2006/relationships/slide" Target="slides/slide1705.xml"/><Relationship Id="rId4112" Type="http://schemas.openxmlformats.org/officeDocument/2006/relationships/slide" Target="slides/slide4111.xml"/><Relationship Id="rId3878" Type="http://schemas.openxmlformats.org/officeDocument/2006/relationships/slide" Target="slides/slide3877.xml"/><Relationship Id="rId4929" Type="http://schemas.openxmlformats.org/officeDocument/2006/relationships/slide" Target="slides/slide4928.xml"/><Relationship Id="rId6284" Type="http://schemas.openxmlformats.org/officeDocument/2006/relationships/slide" Target="slides/slide6283.xml"/><Relationship Id="rId799" Type="http://schemas.openxmlformats.org/officeDocument/2006/relationships/slide" Target="slides/slide798.xml"/><Relationship Id="rId2894" Type="http://schemas.openxmlformats.org/officeDocument/2006/relationships/slide" Target="slides/slide2893.xml"/><Relationship Id="rId866" Type="http://schemas.openxmlformats.org/officeDocument/2006/relationships/slide" Target="slides/slide865.xml"/><Relationship Id="rId1496" Type="http://schemas.openxmlformats.org/officeDocument/2006/relationships/slide" Target="slides/slide1495.xml"/><Relationship Id="rId2547" Type="http://schemas.openxmlformats.org/officeDocument/2006/relationships/slide" Target="slides/slide2546.xml"/><Relationship Id="rId3945" Type="http://schemas.openxmlformats.org/officeDocument/2006/relationships/slide" Target="slides/slide3944.xml"/><Relationship Id="rId6004" Type="http://schemas.openxmlformats.org/officeDocument/2006/relationships/slide" Target="slides/slide6003.xml"/><Relationship Id="rId519" Type="http://schemas.openxmlformats.org/officeDocument/2006/relationships/slide" Target="slides/slide518.xml"/><Relationship Id="rId1149" Type="http://schemas.openxmlformats.org/officeDocument/2006/relationships/slide" Target="slides/slide1148.xml"/><Relationship Id="rId2961" Type="http://schemas.openxmlformats.org/officeDocument/2006/relationships/slide" Target="slides/slide2960.xml"/><Relationship Id="rId5020" Type="http://schemas.openxmlformats.org/officeDocument/2006/relationships/slide" Target="slides/slide5019.xml"/><Relationship Id="rId933" Type="http://schemas.openxmlformats.org/officeDocument/2006/relationships/slide" Target="slides/slide932.xml"/><Relationship Id="rId1563" Type="http://schemas.openxmlformats.org/officeDocument/2006/relationships/slide" Target="slides/slide1562.xml"/><Relationship Id="rId2614" Type="http://schemas.openxmlformats.org/officeDocument/2006/relationships/slide" Target="slides/slide2613.xml"/><Relationship Id="rId1216" Type="http://schemas.openxmlformats.org/officeDocument/2006/relationships/slide" Target="slides/slide1215.xml"/><Relationship Id="rId1630" Type="http://schemas.openxmlformats.org/officeDocument/2006/relationships/slide" Target="slides/slide1629.xml"/><Relationship Id="rId4786" Type="http://schemas.openxmlformats.org/officeDocument/2006/relationships/slide" Target="slides/slide4785.xml"/><Relationship Id="rId5837" Type="http://schemas.openxmlformats.org/officeDocument/2006/relationships/slide" Target="slides/slide5836.xml"/><Relationship Id="rId3388" Type="http://schemas.openxmlformats.org/officeDocument/2006/relationships/slide" Target="slides/slide3387.xml"/><Relationship Id="rId4439" Type="http://schemas.openxmlformats.org/officeDocument/2006/relationships/slide" Target="slides/slide4438.xml"/><Relationship Id="rId4853" Type="http://schemas.openxmlformats.org/officeDocument/2006/relationships/slide" Target="slides/slide4852.xml"/><Relationship Id="rId5904" Type="http://schemas.openxmlformats.org/officeDocument/2006/relationships/slide" Target="slides/slide5903.xml"/><Relationship Id="rId3455" Type="http://schemas.openxmlformats.org/officeDocument/2006/relationships/slide" Target="slides/slide3454.xml"/><Relationship Id="rId4506" Type="http://schemas.openxmlformats.org/officeDocument/2006/relationships/slide" Target="slides/slide4505.xml"/><Relationship Id="rId376" Type="http://schemas.openxmlformats.org/officeDocument/2006/relationships/slide" Target="slides/slide375.xml"/><Relationship Id="rId790" Type="http://schemas.openxmlformats.org/officeDocument/2006/relationships/slide" Target="slides/slide789.xml"/><Relationship Id="rId2057" Type="http://schemas.openxmlformats.org/officeDocument/2006/relationships/slide" Target="slides/slide2056.xml"/><Relationship Id="rId2471" Type="http://schemas.openxmlformats.org/officeDocument/2006/relationships/slide" Target="slides/slide2470.xml"/><Relationship Id="rId3108" Type="http://schemas.openxmlformats.org/officeDocument/2006/relationships/slide" Target="slides/slide3107.xml"/><Relationship Id="rId3522" Type="http://schemas.openxmlformats.org/officeDocument/2006/relationships/slide" Target="slides/slide3521.xml"/><Relationship Id="rId4920" Type="http://schemas.openxmlformats.org/officeDocument/2006/relationships/slide" Target="slides/slide4919.xml"/><Relationship Id="rId443" Type="http://schemas.openxmlformats.org/officeDocument/2006/relationships/slide" Target="slides/slide442.xml"/><Relationship Id="rId1073" Type="http://schemas.openxmlformats.org/officeDocument/2006/relationships/slide" Target="slides/slide1072.xml"/><Relationship Id="rId2124" Type="http://schemas.openxmlformats.org/officeDocument/2006/relationships/slide" Target="slides/slide2123.xml"/><Relationship Id="rId1140" Type="http://schemas.openxmlformats.org/officeDocument/2006/relationships/slide" Target="slides/slide1139.xml"/><Relationship Id="rId4296" Type="http://schemas.openxmlformats.org/officeDocument/2006/relationships/slide" Target="slides/slide4295.xml"/><Relationship Id="rId5694" Type="http://schemas.openxmlformats.org/officeDocument/2006/relationships/slide" Target="slides/slide5693.xml"/><Relationship Id="rId510" Type="http://schemas.openxmlformats.org/officeDocument/2006/relationships/slide" Target="slides/slide509.xml"/><Relationship Id="rId5347" Type="http://schemas.openxmlformats.org/officeDocument/2006/relationships/slide" Target="slides/slide5346.xml"/><Relationship Id="rId5761" Type="http://schemas.openxmlformats.org/officeDocument/2006/relationships/slide" Target="slides/slide5760.xml"/><Relationship Id="rId1957" Type="http://schemas.openxmlformats.org/officeDocument/2006/relationships/slide" Target="slides/slide1956.xml"/><Relationship Id="rId4363" Type="http://schemas.openxmlformats.org/officeDocument/2006/relationships/slide" Target="slides/slide4362.xml"/><Relationship Id="rId5414" Type="http://schemas.openxmlformats.org/officeDocument/2006/relationships/slide" Target="slides/slide5413.xml"/><Relationship Id="rId4016" Type="http://schemas.openxmlformats.org/officeDocument/2006/relationships/slide" Target="slides/slide4015.xml"/><Relationship Id="rId4430" Type="http://schemas.openxmlformats.org/officeDocument/2006/relationships/slide" Target="slides/slide4429.xml"/><Relationship Id="rId3032" Type="http://schemas.openxmlformats.org/officeDocument/2006/relationships/slide" Target="slides/slide3031.xml"/><Relationship Id="rId6188" Type="http://schemas.openxmlformats.org/officeDocument/2006/relationships/slide" Target="slides/slide6187.xml"/><Relationship Id="rId6255" Type="http://schemas.openxmlformats.org/officeDocument/2006/relationships/slide" Target="slides/slide6254.xml"/><Relationship Id="rId2798" Type="http://schemas.openxmlformats.org/officeDocument/2006/relationships/slide" Target="slides/slide2797.xml"/><Relationship Id="rId3849" Type="http://schemas.openxmlformats.org/officeDocument/2006/relationships/slide" Target="slides/slide3848.xml"/><Relationship Id="rId5271" Type="http://schemas.openxmlformats.org/officeDocument/2006/relationships/slide" Target="slides/slide5270.xml"/><Relationship Id="rId2865" Type="http://schemas.openxmlformats.org/officeDocument/2006/relationships/slide" Target="slides/slide2864.xml"/><Relationship Id="rId3916" Type="http://schemas.openxmlformats.org/officeDocument/2006/relationships/slide" Target="slides/slide3915.xml"/><Relationship Id="rId837" Type="http://schemas.openxmlformats.org/officeDocument/2006/relationships/slide" Target="slides/slide836.xml"/><Relationship Id="rId1467" Type="http://schemas.openxmlformats.org/officeDocument/2006/relationships/slide" Target="slides/slide1466.xml"/><Relationship Id="rId1881" Type="http://schemas.openxmlformats.org/officeDocument/2006/relationships/slide" Target="slides/slide1880.xml"/><Relationship Id="rId2518" Type="http://schemas.openxmlformats.org/officeDocument/2006/relationships/slide" Target="slides/slide2517.xml"/><Relationship Id="rId2932" Type="http://schemas.openxmlformats.org/officeDocument/2006/relationships/slide" Target="slides/slide2931.xml"/><Relationship Id="rId904" Type="http://schemas.openxmlformats.org/officeDocument/2006/relationships/slide" Target="slides/slide903.xml"/><Relationship Id="rId1534" Type="http://schemas.openxmlformats.org/officeDocument/2006/relationships/slide" Target="slides/slide1533.xml"/><Relationship Id="rId1601" Type="http://schemas.openxmlformats.org/officeDocument/2006/relationships/slide" Target="slides/slide1600.xml"/><Relationship Id="rId4757" Type="http://schemas.openxmlformats.org/officeDocument/2006/relationships/slide" Target="slides/slide4756.xml"/><Relationship Id="rId3359" Type="http://schemas.openxmlformats.org/officeDocument/2006/relationships/slide" Target="slides/slide3358.xml"/><Relationship Id="rId5808" Type="http://schemas.openxmlformats.org/officeDocument/2006/relationships/slide" Target="slides/slide5807.xml"/><Relationship Id="rId694" Type="http://schemas.openxmlformats.org/officeDocument/2006/relationships/slide" Target="slides/slide693.xml"/><Relationship Id="rId2375" Type="http://schemas.openxmlformats.org/officeDocument/2006/relationships/slide" Target="slides/slide2374.xml"/><Relationship Id="rId3773" Type="http://schemas.openxmlformats.org/officeDocument/2006/relationships/slide" Target="slides/slide3772.xml"/><Relationship Id="rId4824" Type="http://schemas.openxmlformats.org/officeDocument/2006/relationships/slide" Target="slides/slide4823.xml"/><Relationship Id="rId347" Type="http://schemas.openxmlformats.org/officeDocument/2006/relationships/slide" Target="slides/slide346.xml"/><Relationship Id="rId2028" Type="http://schemas.openxmlformats.org/officeDocument/2006/relationships/slide" Target="slides/slide2027.xml"/><Relationship Id="rId3426" Type="http://schemas.openxmlformats.org/officeDocument/2006/relationships/slide" Target="slides/slide3425.xml"/><Relationship Id="rId3840" Type="http://schemas.openxmlformats.org/officeDocument/2006/relationships/slide" Target="slides/slide3839.xml"/><Relationship Id="rId761" Type="http://schemas.openxmlformats.org/officeDocument/2006/relationships/slide" Target="slides/slide760.xml"/><Relationship Id="rId1391" Type="http://schemas.openxmlformats.org/officeDocument/2006/relationships/slide" Target="slides/slide1390.xml"/><Relationship Id="rId2442" Type="http://schemas.openxmlformats.org/officeDocument/2006/relationships/slide" Target="slides/slide2441.xml"/><Relationship Id="rId5598" Type="http://schemas.openxmlformats.org/officeDocument/2006/relationships/slide" Target="slides/slide5597.xml"/><Relationship Id="rId414" Type="http://schemas.openxmlformats.org/officeDocument/2006/relationships/slide" Target="slides/slide413.xml"/><Relationship Id="rId1044" Type="http://schemas.openxmlformats.org/officeDocument/2006/relationships/slide" Target="slides/slide1043.xml"/><Relationship Id="rId5665" Type="http://schemas.openxmlformats.org/officeDocument/2006/relationships/slide" Target="slides/slide5664.xml"/><Relationship Id="rId1111" Type="http://schemas.openxmlformats.org/officeDocument/2006/relationships/slide" Target="slides/slide1110.xml"/><Relationship Id="rId4267" Type="http://schemas.openxmlformats.org/officeDocument/2006/relationships/slide" Target="slides/slide4266.xml"/><Relationship Id="rId4681" Type="http://schemas.openxmlformats.org/officeDocument/2006/relationships/slide" Target="slides/slide4680.xml"/><Relationship Id="rId5318" Type="http://schemas.openxmlformats.org/officeDocument/2006/relationships/slide" Target="slides/slide5317.xml"/><Relationship Id="rId5732" Type="http://schemas.openxmlformats.org/officeDocument/2006/relationships/slide" Target="slides/slide5731.xml"/><Relationship Id="rId3283" Type="http://schemas.openxmlformats.org/officeDocument/2006/relationships/slide" Target="slides/slide3282.xml"/><Relationship Id="rId4334" Type="http://schemas.openxmlformats.org/officeDocument/2006/relationships/slide" Target="slides/slide4333.xml"/><Relationship Id="rId1928" Type="http://schemas.openxmlformats.org/officeDocument/2006/relationships/slide" Target="slides/slide1927.xml"/><Relationship Id="rId3350" Type="http://schemas.openxmlformats.org/officeDocument/2006/relationships/slide" Target="slides/slide3349.xml"/><Relationship Id="rId271" Type="http://schemas.openxmlformats.org/officeDocument/2006/relationships/slide" Target="slides/slide270.xml"/><Relationship Id="rId3003" Type="http://schemas.openxmlformats.org/officeDocument/2006/relationships/slide" Target="slides/slide3002.xml"/><Relationship Id="rId4401" Type="http://schemas.openxmlformats.org/officeDocument/2006/relationships/slide" Target="slides/slide4400.xml"/><Relationship Id="rId6159" Type="http://schemas.openxmlformats.org/officeDocument/2006/relationships/slide" Target="slides/slide6158.xml"/><Relationship Id="rId2769" Type="http://schemas.openxmlformats.org/officeDocument/2006/relationships/slide" Target="slides/slide2768.xml"/><Relationship Id="rId5175" Type="http://schemas.openxmlformats.org/officeDocument/2006/relationships/slide" Target="slides/slide5174.xml"/><Relationship Id="rId6226" Type="http://schemas.openxmlformats.org/officeDocument/2006/relationships/slide" Target="slides/slide6225.xml"/><Relationship Id="rId1785" Type="http://schemas.openxmlformats.org/officeDocument/2006/relationships/slide" Target="slides/slide1784.xml"/><Relationship Id="rId2836" Type="http://schemas.openxmlformats.org/officeDocument/2006/relationships/slide" Target="slides/slide2835.xml"/><Relationship Id="rId4191" Type="http://schemas.openxmlformats.org/officeDocument/2006/relationships/slide" Target="slides/slide4190.xml"/><Relationship Id="rId5242" Type="http://schemas.openxmlformats.org/officeDocument/2006/relationships/slide" Target="slides/slide5241.xml"/><Relationship Id="rId77" Type="http://schemas.openxmlformats.org/officeDocument/2006/relationships/slide" Target="slides/slide76.xml"/><Relationship Id="rId808" Type="http://schemas.openxmlformats.org/officeDocument/2006/relationships/slide" Target="slides/slide807.xml"/><Relationship Id="rId1438" Type="http://schemas.openxmlformats.org/officeDocument/2006/relationships/slide" Target="slides/slide1437.xml"/><Relationship Id="rId1852" Type="http://schemas.openxmlformats.org/officeDocument/2006/relationships/slide" Target="slides/slide1851.xml"/><Relationship Id="rId2903" Type="http://schemas.openxmlformats.org/officeDocument/2006/relationships/slide" Target="slides/slide2902.xml"/><Relationship Id="rId1505" Type="http://schemas.openxmlformats.org/officeDocument/2006/relationships/slide" Target="slides/slide1504.xml"/><Relationship Id="rId6083" Type="http://schemas.openxmlformats.org/officeDocument/2006/relationships/slide" Target="slides/slide6082.xml"/><Relationship Id="rId3677" Type="http://schemas.openxmlformats.org/officeDocument/2006/relationships/slide" Target="slides/slide3676.xml"/><Relationship Id="rId4728" Type="http://schemas.openxmlformats.org/officeDocument/2006/relationships/slide" Target="slides/slide4727.xml"/><Relationship Id="rId598" Type="http://schemas.openxmlformats.org/officeDocument/2006/relationships/slide" Target="slides/slide597.xml"/><Relationship Id="rId2279" Type="http://schemas.openxmlformats.org/officeDocument/2006/relationships/slide" Target="slides/slide2278.xml"/><Relationship Id="rId2693" Type="http://schemas.openxmlformats.org/officeDocument/2006/relationships/slide" Target="slides/slide2692.xml"/><Relationship Id="rId3744" Type="http://schemas.openxmlformats.org/officeDocument/2006/relationships/slide" Target="slides/slide3743.xml"/><Relationship Id="rId6150" Type="http://schemas.openxmlformats.org/officeDocument/2006/relationships/slide" Target="slides/slide6149.xml"/><Relationship Id="rId665" Type="http://schemas.openxmlformats.org/officeDocument/2006/relationships/slide" Target="slides/slide664.xml"/><Relationship Id="rId1295" Type="http://schemas.openxmlformats.org/officeDocument/2006/relationships/slide" Target="slides/slide1294.xml"/><Relationship Id="rId2346" Type="http://schemas.openxmlformats.org/officeDocument/2006/relationships/slide" Target="slides/slide2345.xml"/><Relationship Id="rId2760" Type="http://schemas.openxmlformats.org/officeDocument/2006/relationships/slide" Target="slides/slide2759.xml"/><Relationship Id="rId3811" Type="http://schemas.openxmlformats.org/officeDocument/2006/relationships/slide" Target="slides/slide3810.xml"/><Relationship Id="rId318" Type="http://schemas.openxmlformats.org/officeDocument/2006/relationships/slide" Target="slides/slide317.xml"/><Relationship Id="rId732" Type="http://schemas.openxmlformats.org/officeDocument/2006/relationships/slide" Target="slides/slide731.xml"/><Relationship Id="rId1362" Type="http://schemas.openxmlformats.org/officeDocument/2006/relationships/slide" Target="slides/slide1361.xml"/><Relationship Id="rId2413" Type="http://schemas.openxmlformats.org/officeDocument/2006/relationships/slide" Target="slides/slide2412.xml"/><Relationship Id="rId5569" Type="http://schemas.openxmlformats.org/officeDocument/2006/relationships/slide" Target="slides/slide5568.xml"/><Relationship Id="rId1015" Type="http://schemas.openxmlformats.org/officeDocument/2006/relationships/slide" Target="slides/slide1014.xml"/><Relationship Id="rId4585" Type="http://schemas.openxmlformats.org/officeDocument/2006/relationships/slide" Target="slides/slide4584.xml"/><Relationship Id="rId5983" Type="http://schemas.openxmlformats.org/officeDocument/2006/relationships/slide" Target="slides/slide5982.xml"/><Relationship Id="rId3187" Type="http://schemas.openxmlformats.org/officeDocument/2006/relationships/slide" Target="slides/slide3186.xml"/><Relationship Id="rId4238" Type="http://schemas.openxmlformats.org/officeDocument/2006/relationships/slide" Target="slides/slide4237.xml"/><Relationship Id="rId5636" Type="http://schemas.openxmlformats.org/officeDocument/2006/relationships/slide" Target="slides/slide5635.xml"/><Relationship Id="rId4652" Type="http://schemas.openxmlformats.org/officeDocument/2006/relationships/slide" Target="slides/slide4651.xml"/><Relationship Id="rId5703" Type="http://schemas.openxmlformats.org/officeDocument/2006/relationships/slide" Target="slides/slide5702.xml"/><Relationship Id="rId175" Type="http://schemas.openxmlformats.org/officeDocument/2006/relationships/slide" Target="slides/slide174.xml"/><Relationship Id="rId3254" Type="http://schemas.openxmlformats.org/officeDocument/2006/relationships/slide" Target="slides/slide3253.xml"/><Relationship Id="rId4305" Type="http://schemas.openxmlformats.org/officeDocument/2006/relationships/slide" Target="slides/slide4304.xml"/><Relationship Id="rId2270" Type="http://schemas.openxmlformats.org/officeDocument/2006/relationships/slide" Target="slides/slide2269.xml"/><Relationship Id="rId3321" Type="http://schemas.openxmlformats.org/officeDocument/2006/relationships/slide" Target="slides/slide3320.xml"/><Relationship Id="rId242" Type="http://schemas.openxmlformats.org/officeDocument/2006/relationships/slide" Target="slides/slide241.xml"/><Relationship Id="rId5079" Type="http://schemas.openxmlformats.org/officeDocument/2006/relationships/slide" Target="slides/slide5078.xml"/><Relationship Id="rId5493" Type="http://schemas.openxmlformats.org/officeDocument/2006/relationships/slide" Target="slides/slide5492.xml"/><Relationship Id="rId1689" Type="http://schemas.openxmlformats.org/officeDocument/2006/relationships/slide" Target="slides/slide1688.xml"/><Relationship Id="rId4095" Type="http://schemas.openxmlformats.org/officeDocument/2006/relationships/slide" Target="slides/slide4094.xml"/><Relationship Id="rId5146" Type="http://schemas.openxmlformats.org/officeDocument/2006/relationships/slide" Target="slides/slide5145.xml"/><Relationship Id="rId5560" Type="http://schemas.openxmlformats.org/officeDocument/2006/relationships/slide" Target="slides/slide5559.xml"/><Relationship Id="rId4162" Type="http://schemas.openxmlformats.org/officeDocument/2006/relationships/slide" Target="slides/slide4161.xml"/><Relationship Id="rId5213" Type="http://schemas.openxmlformats.org/officeDocument/2006/relationships/slide" Target="slides/slide5212.xml"/><Relationship Id="rId1756" Type="http://schemas.openxmlformats.org/officeDocument/2006/relationships/slide" Target="slides/slide1755.xml"/><Relationship Id="rId2807" Type="http://schemas.openxmlformats.org/officeDocument/2006/relationships/slide" Target="slides/slide2806.xml"/><Relationship Id="rId48" Type="http://schemas.openxmlformats.org/officeDocument/2006/relationships/slide" Target="slides/slide47.xml"/><Relationship Id="rId1409" Type="http://schemas.openxmlformats.org/officeDocument/2006/relationships/slide" Target="slides/slide1408.xml"/><Relationship Id="rId1823" Type="http://schemas.openxmlformats.org/officeDocument/2006/relationships/slide" Target="slides/slide1822.xml"/><Relationship Id="rId4979" Type="http://schemas.openxmlformats.org/officeDocument/2006/relationships/slide" Target="slides/slide4978.xml"/><Relationship Id="rId3995" Type="http://schemas.openxmlformats.org/officeDocument/2006/relationships/slide" Target="slides/slide3994.xml"/><Relationship Id="rId2597" Type="http://schemas.openxmlformats.org/officeDocument/2006/relationships/slide" Target="slides/slide2596.xml"/><Relationship Id="rId3648" Type="http://schemas.openxmlformats.org/officeDocument/2006/relationships/slide" Target="slides/slide3647.xml"/><Relationship Id="rId6054" Type="http://schemas.openxmlformats.org/officeDocument/2006/relationships/slide" Target="slides/slide6053.xml"/><Relationship Id="rId569" Type="http://schemas.openxmlformats.org/officeDocument/2006/relationships/slide" Target="slides/slide568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2664" Type="http://schemas.openxmlformats.org/officeDocument/2006/relationships/slide" Target="slides/slide2663.xml"/><Relationship Id="rId5070" Type="http://schemas.openxmlformats.org/officeDocument/2006/relationships/slide" Target="slides/slide5069.xml"/><Relationship Id="rId6121" Type="http://schemas.openxmlformats.org/officeDocument/2006/relationships/slide" Target="slides/slide6120.xml"/><Relationship Id="rId636" Type="http://schemas.openxmlformats.org/officeDocument/2006/relationships/slide" Target="slides/slide635.xml"/><Relationship Id="rId1266" Type="http://schemas.openxmlformats.org/officeDocument/2006/relationships/slide" Target="slides/slide1265.xml"/><Relationship Id="rId2317" Type="http://schemas.openxmlformats.org/officeDocument/2006/relationships/slide" Target="slides/slide2316.xml"/><Relationship Id="rId3715" Type="http://schemas.openxmlformats.org/officeDocument/2006/relationships/slide" Target="slides/slide3714.xml"/><Relationship Id="rId1680" Type="http://schemas.openxmlformats.org/officeDocument/2006/relationships/slide" Target="slides/slide1679.xml"/><Relationship Id="rId2731" Type="http://schemas.openxmlformats.org/officeDocument/2006/relationships/slide" Target="slides/slide2730.xml"/><Relationship Id="rId5887" Type="http://schemas.openxmlformats.org/officeDocument/2006/relationships/slide" Target="slides/slide5886.xml"/><Relationship Id="rId703" Type="http://schemas.openxmlformats.org/officeDocument/2006/relationships/slide" Target="slides/slide702.xml"/><Relationship Id="rId1333" Type="http://schemas.openxmlformats.org/officeDocument/2006/relationships/slide" Target="slides/slide1332.xml"/><Relationship Id="rId4489" Type="http://schemas.openxmlformats.org/officeDocument/2006/relationships/slide" Target="slides/slide4488.xml"/><Relationship Id="rId5954" Type="http://schemas.openxmlformats.org/officeDocument/2006/relationships/slide" Target="slides/slide5953.xml"/><Relationship Id="rId1400" Type="http://schemas.openxmlformats.org/officeDocument/2006/relationships/slide" Target="slides/slide1399.xml"/><Relationship Id="rId4556" Type="http://schemas.openxmlformats.org/officeDocument/2006/relationships/slide" Target="slides/slide4555.xml"/><Relationship Id="rId4970" Type="http://schemas.openxmlformats.org/officeDocument/2006/relationships/slide" Target="slides/slide4969.xml"/><Relationship Id="rId5607" Type="http://schemas.openxmlformats.org/officeDocument/2006/relationships/slide" Target="slides/slide5606.xml"/><Relationship Id="rId3158" Type="http://schemas.openxmlformats.org/officeDocument/2006/relationships/slide" Target="slides/slide3157.xml"/><Relationship Id="rId3572" Type="http://schemas.openxmlformats.org/officeDocument/2006/relationships/slide" Target="slides/slide3571.xml"/><Relationship Id="rId4209" Type="http://schemas.openxmlformats.org/officeDocument/2006/relationships/slide" Target="slides/slide4208.xml"/><Relationship Id="rId4623" Type="http://schemas.openxmlformats.org/officeDocument/2006/relationships/slide" Target="slides/slide4622.xml"/><Relationship Id="rId493" Type="http://schemas.openxmlformats.org/officeDocument/2006/relationships/slide" Target="slides/slide492.xml"/><Relationship Id="rId2174" Type="http://schemas.openxmlformats.org/officeDocument/2006/relationships/slide" Target="slides/slide2173.xml"/><Relationship Id="rId3225" Type="http://schemas.openxmlformats.org/officeDocument/2006/relationships/slide" Target="slides/slide3224.xml"/><Relationship Id="rId146" Type="http://schemas.openxmlformats.org/officeDocument/2006/relationships/slide" Target="slides/slide145.xml"/><Relationship Id="rId560" Type="http://schemas.openxmlformats.org/officeDocument/2006/relationships/slide" Target="slides/slide559.xml"/><Relationship Id="rId1190" Type="http://schemas.openxmlformats.org/officeDocument/2006/relationships/slide" Target="slides/slide1189.xml"/><Relationship Id="rId2241" Type="http://schemas.openxmlformats.org/officeDocument/2006/relationships/slide" Target="slides/slide2240.xml"/><Relationship Id="rId5397" Type="http://schemas.openxmlformats.org/officeDocument/2006/relationships/slide" Target="slides/slide5396.xml"/><Relationship Id="rId213" Type="http://schemas.openxmlformats.org/officeDocument/2006/relationships/slide" Target="slides/slide212.xml"/><Relationship Id="rId4066" Type="http://schemas.openxmlformats.org/officeDocument/2006/relationships/slide" Target="slides/slide4065.xml"/><Relationship Id="rId5464" Type="http://schemas.openxmlformats.org/officeDocument/2006/relationships/slide" Target="slides/slide5463.xml"/><Relationship Id="rId4480" Type="http://schemas.openxmlformats.org/officeDocument/2006/relationships/slide" Target="slides/slide4479.xml"/><Relationship Id="rId5117" Type="http://schemas.openxmlformats.org/officeDocument/2006/relationships/slide" Target="slides/slide5116.xml"/><Relationship Id="rId5531" Type="http://schemas.openxmlformats.org/officeDocument/2006/relationships/slide" Target="slides/slide5530.xml"/><Relationship Id="rId1727" Type="http://schemas.openxmlformats.org/officeDocument/2006/relationships/slide" Target="slides/slide1726.xml"/><Relationship Id="rId3082" Type="http://schemas.openxmlformats.org/officeDocument/2006/relationships/slide" Target="slides/slide3081.xml"/><Relationship Id="rId4133" Type="http://schemas.openxmlformats.org/officeDocument/2006/relationships/slide" Target="slides/slide4132.xml"/><Relationship Id="rId19" Type="http://schemas.openxmlformats.org/officeDocument/2006/relationships/slide" Target="slides/slide18.xml"/><Relationship Id="rId3899" Type="http://schemas.openxmlformats.org/officeDocument/2006/relationships/slide" Target="slides/slide3898.xml"/><Relationship Id="rId4200" Type="http://schemas.openxmlformats.org/officeDocument/2006/relationships/slide" Target="slides/slide4199.xml"/><Relationship Id="rId3966" Type="http://schemas.openxmlformats.org/officeDocument/2006/relationships/slide" Target="slides/slide3965.xml"/><Relationship Id="rId6025" Type="http://schemas.openxmlformats.org/officeDocument/2006/relationships/slide" Target="slides/slide6024.xml"/><Relationship Id="rId3" Type="http://schemas.openxmlformats.org/officeDocument/2006/relationships/slide" Target="slides/slide2.xml"/><Relationship Id="rId887" Type="http://schemas.openxmlformats.org/officeDocument/2006/relationships/slide" Target="slides/slide886.xml"/><Relationship Id="rId2568" Type="http://schemas.openxmlformats.org/officeDocument/2006/relationships/slide" Target="slides/slide2567.xml"/><Relationship Id="rId2982" Type="http://schemas.openxmlformats.org/officeDocument/2006/relationships/slide" Target="slides/slide2981.xml"/><Relationship Id="rId3619" Type="http://schemas.openxmlformats.org/officeDocument/2006/relationships/slide" Target="slides/slide3618.xml"/><Relationship Id="rId5041" Type="http://schemas.openxmlformats.org/officeDocument/2006/relationships/slide" Target="slides/slide5040.xml"/><Relationship Id="rId954" Type="http://schemas.openxmlformats.org/officeDocument/2006/relationships/slide" Target="slides/slide953.xml"/><Relationship Id="rId1584" Type="http://schemas.openxmlformats.org/officeDocument/2006/relationships/slide" Target="slides/slide1583.xml"/><Relationship Id="rId2635" Type="http://schemas.openxmlformats.org/officeDocument/2006/relationships/slide" Target="slides/slide2634.xml"/><Relationship Id="rId607" Type="http://schemas.openxmlformats.org/officeDocument/2006/relationships/slide" Target="slides/slide606.xml"/><Relationship Id="rId1237" Type="http://schemas.openxmlformats.org/officeDocument/2006/relationships/slide" Target="slides/slide1236.xml"/><Relationship Id="rId1651" Type="http://schemas.openxmlformats.org/officeDocument/2006/relationships/slide" Target="slides/slide1650.xml"/><Relationship Id="rId2702" Type="http://schemas.openxmlformats.org/officeDocument/2006/relationships/slide" Target="slides/slide2701.xml"/><Relationship Id="rId5858" Type="http://schemas.openxmlformats.org/officeDocument/2006/relationships/slide" Target="slides/slide5857.xml"/><Relationship Id="rId1304" Type="http://schemas.openxmlformats.org/officeDocument/2006/relationships/slide" Target="slides/slide1303.xml"/><Relationship Id="rId4874" Type="http://schemas.openxmlformats.org/officeDocument/2006/relationships/slide" Target="slides/slide4873.xml"/><Relationship Id="rId3476" Type="http://schemas.openxmlformats.org/officeDocument/2006/relationships/slide" Target="slides/slide3475.xml"/><Relationship Id="rId4527" Type="http://schemas.openxmlformats.org/officeDocument/2006/relationships/slide" Target="slides/slide4526.xml"/><Relationship Id="rId5925" Type="http://schemas.openxmlformats.org/officeDocument/2006/relationships/slide" Target="slides/slide5924.xml"/><Relationship Id="rId10" Type="http://schemas.openxmlformats.org/officeDocument/2006/relationships/slide" Target="slides/slide9.xml"/><Relationship Id="rId397" Type="http://schemas.openxmlformats.org/officeDocument/2006/relationships/slide" Target="slides/slide396.xml"/><Relationship Id="rId2078" Type="http://schemas.openxmlformats.org/officeDocument/2006/relationships/slide" Target="slides/slide2077.xml"/><Relationship Id="rId2492" Type="http://schemas.openxmlformats.org/officeDocument/2006/relationships/slide" Target="slides/slide2491.xml"/><Relationship Id="rId3129" Type="http://schemas.openxmlformats.org/officeDocument/2006/relationships/slide" Target="slides/slide3128.xml"/><Relationship Id="rId3890" Type="http://schemas.openxmlformats.org/officeDocument/2006/relationships/slide" Target="slides/slide3889.xml"/><Relationship Id="rId4941" Type="http://schemas.openxmlformats.org/officeDocument/2006/relationships/slide" Target="slides/slide4940.xml"/><Relationship Id="rId464" Type="http://schemas.openxmlformats.org/officeDocument/2006/relationships/slide" Target="slides/slide463.xml"/><Relationship Id="rId1094" Type="http://schemas.openxmlformats.org/officeDocument/2006/relationships/slide" Target="slides/slide1093.xml"/><Relationship Id="rId2145" Type="http://schemas.openxmlformats.org/officeDocument/2006/relationships/slide" Target="slides/slide2144.xml"/><Relationship Id="rId3543" Type="http://schemas.openxmlformats.org/officeDocument/2006/relationships/slide" Target="slides/slide3542.xml"/><Relationship Id="rId117" Type="http://schemas.openxmlformats.org/officeDocument/2006/relationships/slide" Target="slides/slide116.xml"/><Relationship Id="rId3610" Type="http://schemas.openxmlformats.org/officeDocument/2006/relationships/slide" Target="slides/slide3609.xml"/><Relationship Id="rId531" Type="http://schemas.openxmlformats.org/officeDocument/2006/relationships/slide" Target="slides/slide530.xml"/><Relationship Id="rId1161" Type="http://schemas.openxmlformats.org/officeDocument/2006/relationships/slide" Target="slides/slide1160.xml"/><Relationship Id="rId2212" Type="http://schemas.openxmlformats.org/officeDocument/2006/relationships/slide" Target="slides/slide2211.xml"/><Relationship Id="rId5368" Type="http://schemas.openxmlformats.org/officeDocument/2006/relationships/slide" Target="slides/slide5367.xml"/><Relationship Id="rId5782" Type="http://schemas.openxmlformats.org/officeDocument/2006/relationships/slide" Target="slides/slide5781.xml"/><Relationship Id="rId1978" Type="http://schemas.openxmlformats.org/officeDocument/2006/relationships/slide" Target="slides/slide1977.xml"/><Relationship Id="rId4384" Type="http://schemas.openxmlformats.org/officeDocument/2006/relationships/slide" Target="slides/slide4383.xml"/><Relationship Id="rId5435" Type="http://schemas.openxmlformats.org/officeDocument/2006/relationships/slide" Target="slides/slide5434.xml"/><Relationship Id="rId4037" Type="http://schemas.openxmlformats.org/officeDocument/2006/relationships/slide" Target="slides/slide4036.xml"/><Relationship Id="rId4451" Type="http://schemas.openxmlformats.org/officeDocument/2006/relationships/slide" Target="slides/slide4450.xml"/><Relationship Id="rId5502" Type="http://schemas.openxmlformats.org/officeDocument/2006/relationships/slide" Target="slides/slide5501.xml"/><Relationship Id="rId3053" Type="http://schemas.openxmlformats.org/officeDocument/2006/relationships/slide" Target="slides/slide3052.xml"/><Relationship Id="rId4104" Type="http://schemas.openxmlformats.org/officeDocument/2006/relationships/slide" Target="slides/slide4103.xml"/><Relationship Id="rId3120" Type="http://schemas.openxmlformats.org/officeDocument/2006/relationships/slide" Target="slides/slide3119.xml"/><Relationship Id="rId6276" Type="http://schemas.openxmlformats.org/officeDocument/2006/relationships/slide" Target="slides/slide6275.xml"/><Relationship Id="rId2886" Type="http://schemas.openxmlformats.org/officeDocument/2006/relationships/slide" Target="slides/slide2885.xml"/><Relationship Id="rId3937" Type="http://schemas.openxmlformats.org/officeDocument/2006/relationships/slide" Target="slides/slide3936.xml"/><Relationship Id="rId5292" Type="http://schemas.openxmlformats.org/officeDocument/2006/relationships/slide" Target="slides/slide5291.xml"/><Relationship Id="rId858" Type="http://schemas.openxmlformats.org/officeDocument/2006/relationships/slide" Target="slides/slide857.xml"/><Relationship Id="rId1488" Type="http://schemas.openxmlformats.org/officeDocument/2006/relationships/slide" Target="slides/slide1487.xml"/><Relationship Id="rId2539" Type="http://schemas.openxmlformats.org/officeDocument/2006/relationships/slide" Target="slides/slide2538.xml"/><Relationship Id="rId2953" Type="http://schemas.openxmlformats.org/officeDocument/2006/relationships/slide" Target="slides/slide2952.xml"/><Relationship Id="rId925" Type="http://schemas.openxmlformats.org/officeDocument/2006/relationships/slide" Target="slides/slide924.xml"/><Relationship Id="rId1555" Type="http://schemas.openxmlformats.org/officeDocument/2006/relationships/slide" Target="slides/slide1554.xml"/><Relationship Id="rId2606" Type="http://schemas.openxmlformats.org/officeDocument/2006/relationships/slide" Target="slides/slide2605.xml"/><Relationship Id="rId5012" Type="http://schemas.openxmlformats.org/officeDocument/2006/relationships/slide" Target="slides/slide5011.xml"/><Relationship Id="rId1208" Type="http://schemas.openxmlformats.org/officeDocument/2006/relationships/slide" Target="slides/slide1207.xml"/><Relationship Id="rId1622" Type="http://schemas.openxmlformats.org/officeDocument/2006/relationships/slide" Target="slides/slide1621.xml"/><Relationship Id="rId4778" Type="http://schemas.openxmlformats.org/officeDocument/2006/relationships/slide" Target="slides/slide4777.xml"/><Relationship Id="rId5829" Type="http://schemas.openxmlformats.org/officeDocument/2006/relationships/slide" Target="slides/slide5828.xml"/><Relationship Id="rId3794" Type="http://schemas.openxmlformats.org/officeDocument/2006/relationships/slide" Target="slides/slide3793.xml"/><Relationship Id="rId4845" Type="http://schemas.openxmlformats.org/officeDocument/2006/relationships/slide" Target="slides/slide4844.xml"/><Relationship Id="rId2396" Type="http://schemas.openxmlformats.org/officeDocument/2006/relationships/slide" Target="slides/slide2395.xml"/><Relationship Id="rId3447" Type="http://schemas.openxmlformats.org/officeDocument/2006/relationships/slide" Target="slides/slide3446.xml"/><Relationship Id="rId3861" Type="http://schemas.openxmlformats.org/officeDocument/2006/relationships/slide" Target="slides/slide3860.xml"/><Relationship Id="rId4912" Type="http://schemas.openxmlformats.org/officeDocument/2006/relationships/slide" Target="slides/slide4911.xml"/><Relationship Id="rId368" Type="http://schemas.openxmlformats.org/officeDocument/2006/relationships/slide" Target="slides/slide367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463" Type="http://schemas.openxmlformats.org/officeDocument/2006/relationships/slide" Target="slides/slide2462.xml"/><Relationship Id="rId3514" Type="http://schemas.openxmlformats.org/officeDocument/2006/relationships/slide" Target="slides/slide3513.xml"/><Relationship Id="rId435" Type="http://schemas.openxmlformats.org/officeDocument/2006/relationships/slide" Target="slides/slide434.xml"/><Relationship Id="rId1065" Type="http://schemas.openxmlformats.org/officeDocument/2006/relationships/slide" Target="slides/slide1064.xml"/><Relationship Id="rId2116" Type="http://schemas.openxmlformats.org/officeDocument/2006/relationships/slide" Target="slides/slide2115.xml"/><Relationship Id="rId2530" Type="http://schemas.openxmlformats.org/officeDocument/2006/relationships/slide" Target="slides/slide2529.xml"/><Relationship Id="rId5686" Type="http://schemas.openxmlformats.org/officeDocument/2006/relationships/slide" Target="slides/slide5685.xml"/><Relationship Id="rId502" Type="http://schemas.openxmlformats.org/officeDocument/2006/relationships/slide" Target="slides/slide501.xml"/><Relationship Id="rId1132" Type="http://schemas.openxmlformats.org/officeDocument/2006/relationships/slide" Target="slides/slide1131.xml"/><Relationship Id="rId4288" Type="http://schemas.openxmlformats.org/officeDocument/2006/relationships/slide" Target="slides/slide4287.xml"/><Relationship Id="rId5339" Type="http://schemas.openxmlformats.org/officeDocument/2006/relationships/slide" Target="slides/slide5338.xml"/><Relationship Id="rId4355" Type="http://schemas.openxmlformats.org/officeDocument/2006/relationships/slide" Target="slides/slide4354.xml"/><Relationship Id="rId5753" Type="http://schemas.openxmlformats.org/officeDocument/2006/relationships/slide" Target="slides/slide5752.xml"/><Relationship Id="rId1949" Type="http://schemas.openxmlformats.org/officeDocument/2006/relationships/slide" Target="slides/slide1948.xml"/><Relationship Id="rId4008" Type="http://schemas.openxmlformats.org/officeDocument/2006/relationships/slide" Target="slides/slide4007.xml"/><Relationship Id="rId5406" Type="http://schemas.openxmlformats.org/officeDocument/2006/relationships/slide" Target="slides/slide5405.xml"/><Relationship Id="rId5820" Type="http://schemas.openxmlformats.org/officeDocument/2006/relationships/slide" Target="slides/slide5819.xml"/><Relationship Id="rId292" Type="http://schemas.openxmlformats.org/officeDocument/2006/relationships/slide" Target="slides/slide291.xml"/><Relationship Id="rId3371" Type="http://schemas.openxmlformats.org/officeDocument/2006/relationships/slide" Target="slides/slide3370.xml"/><Relationship Id="rId4422" Type="http://schemas.openxmlformats.org/officeDocument/2006/relationships/slide" Target="slides/slide4421.xml"/><Relationship Id="rId3024" Type="http://schemas.openxmlformats.org/officeDocument/2006/relationships/slide" Target="slides/slide3023.xml"/><Relationship Id="rId2040" Type="http://schemas.openxmlformats.org/officeDocument/2006/relationships/slide" Target="slides/slide2039.xml"/><Relationship Id="rId5196" Type="http://schemas.openxmlformats.org/officeDocument/2006/relationships/slide" Target="slides/slide5195.xml"/><Relationship Id="rId6247" Type="http://schemas.openxmlformats.org/officeDocument/2006/relationships/slide" Target="slides/slide6246.xml"/><Relationship Id="rId5263" Type="http://schemas.openxmlformats.org/officeDocument/2006/relationships/slide" Target="slides/slide5262.xml"/><Relationship Id="rId6314" Type="http://schemas.openxmlformats.org/officeDocument/2006/relationships/viewProps" Target="viewProps.xml"/><Relationship Id="rId1459" Type="http://schemas.openxmlformats.org/officeDocument/2006/relationships/slide" Target="slides/slide1458.xml"/><Relationship Id="rId2857" Type="http://schemas.openxmlformats.org/officeDocument/2006/relationships/slide" Target="slides/slide2856.xml"/><Relationship Id="rId3908" Type="http://schemas.openxmlformats.org/officeDocument/2006/relationships/slide" Target="slides/slide3907.xml"/><Relationship Id="rId5330" Type="http://schemas.openxmlformats.org/officeDocument/2006/relationships/slide" Target="slides/slide5329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873" Type="http://schemas.openxmlformats.org/officeDocument/2006/relationships/slide" Target="slides/slide1872.xml"/><Relationship Id="rId2924" Type="http://schemas.openxmlformats.org/officeDocument/2006/relationships/slide" Target="slides/slide2923.xml"/><Relationship Id="rId1526" Type="http://schemas.openxmlformats.org/officeDocument/2006/relationships/slide" Target="slides/slide1525.xml"/><Relationship Id="rId1940" Type="http://schemas.openxmlformats.org/officeDocument/2006/relationships/slide" Target="slides/slide1939.xml"/><Relationship Id="rId3698" Type="http://schemas.openxmlformats.org/officeDocument/2006/relationships/slide" Target="slides/slide3697.xml"/><Relationship Id="rId4749" Type="http://schemas.openxmlformats.org/officeDocument/2006/relationships/slide" Target="slides/slide4748.xml"/><Relationship Id="rId3765" Type="http://schemas.openxmlformats.org/officeDocument/2006/relationships/slide" Target="slides/slide3764.xml"/><Relationship Id="rId4816" Type="http://schemas.openxmlformats.org/officeDocument/2006/relationships/slide" Target="slides/slide4815.xml"/><Relationship Id="rId6171" Type="http://schemas.openxmlformats.org/officeDocument/2006/relationships/slide" Target="slides/slide6170.xml"/><Relationship Id="rId686" Type="http://schemas.openxmlformats.org/officeDocument/2006/relationships/slide" Target="slides/slide685.xml"/><Relationship Id="rId2367" Type="http://schemas.openxmlformats.org/officeDocument/2006/relationships/slide" Target="slides/slide2366.xml"/><Relationship Id="rId2781" Type="http://schemas.openxmlformats.org/officeDocument/2006/relationships/slide" Target="slides/slide2780.xml"/><Relationship Id="rId3418" Type="http://schemas.openxmlformats.org/officeDocument/2006/relationships/slide" Target="slides/slide3417.xml"/><Relationship Id="rId339" Type="http://schemas.openxmlformats.org/officeDocument/2006/relationships/slide" Target="slides/slide338.xml"/><Relationship Id="rId753" Type="http://schemas.openxmlformats.org/officeDocument/2006/relationships/slide" Target="slides/slide752.xml"/><Relationship Id="rId1383" Type="http://schemas.openxmlformats.org/officeDocument/2006/relationships/slide" Target="slides/slide1382.xml"/><Relationship Id="rId2434" Type="http://schemas.openxmlformats.org/officeDocument/2006/relationships/slide" Target="slides/slide2433.xml"/><Relationship Id="rId3832" Type="http://schemas.openxmlformats.org/officeDocument/2006/relationships/slide" Target="slides/slide3831.xml"/><Relationship Id="rId406" Type="http://schemas.openxmlformats.org/officeDocument/2006/relationships/slide" Target="slides/slide405.xml"/><Relationship Id="rId1036" Type="http://schemas.openxmlformats.org/officeDocument/2006/relationships/slide" Target="slides/slide1035.xml"/><Relationship Id="rId820" Type="http://schemas.openxmlformats.org/officeDocument/2006/relationships/slide" Target="slides/slide819.xml"/><Relationship Id="rId1450" Type="http://schemas.openxmlformats.org/officeDocument/2006/relationships/slide" Target="slides/slide1449.xml"/><Relationship Id="rId2501" Type="http://schemas.openxmlformats.org/officeDocument/2006/relationships/slide" Target="slides/slide2500.xml"/><Relationship Id="rId5657" Type="http://schemas.openxmlformats.org/officeDocument/2006/relationships/slide" Target="slides/slide5656.xml"/><Relationship Id="rId1103" Type="http://schemas.openxmlformats.org/officeDocument/2006/relationships/slide" Target="slides/slide1102.xml"/><Relationship Id="rId4259" Type="http://schemas.openxmlformats.org/officeDocument/2006/relationships/slide" Target="slides/slide4258.xml"/><Relationship Id="rId4673" Type="http://schemas.openxmlformats.org/officeDocument/2006/relationships/slide" Target="slides/slide4672.xml"/><Relationship Id="rId5724" Type="http://schemas.openxmlformats.org/officeDocument/2006/relationships/slide" Target="slides/slide5723.xml"/><Relationship Id="rId3275" Type="http://schemas.openxmlformats.org/officeDocument/2006/relationships/slide" Target="slides/slide3274.xml"/><Relationship Id="rId4326" Type="http://schemas.openxmlformats.org/officeDocument/2006/relationships/slide" Target="slides/slide4325.xml"/><Relationship Id="rId4740" Type="http://schemas.openxmlformats.org/officeDocument/2006/relationships/slide" Target="slides/slide4739.xml"/><Relationship Id="rId196" Type="http://schemas.openxmlformats.org/officeDocument/2006/relationships/slide" Target="slides/slide195.xml"/><Relationship Id="rId2291" Type="http://schemas.openxmlformats.org/officeDocument/2006/relationships/slide" Target="slides/slide2290.xml"/><Relationship Id="rId3342" Type="http://schemas.openxmlformats.org/officeDocument/2006/relationships/slide" Target="slides/slide3341.xml"/><Relationship Id="rId263" Type="http://schemas.openxmlformats.org/officeDocument/2006/relationships/slide" Target="slides/slide262.xml"/><Relationship Id="rId330" Type="http://schemas.openxmlformats.org/officeDocument/2006/relationships/slide" Target="slides/slide329.xml"/><Relationship Id="rId2011" Type="http://schemas.openxmlformats.org/officeDocument/2006/relationships/slide" Target="slides/slide2010.xml"/><Relationship Id="rId5167" Type="http://schemas.openxmlformats.org/officeDocument/2006/relationships/slide" Target="slides/slide5166.xml"/><Relationship Id="rId6218" Type="http://schemas.openxmlformats.org/officeDocument/2006/relationships/slide" Target="slides/slide6217.xml"/><Relationship Id="rId4183" Type="http://schemas.openxmlformats.org/officeDocument/2006/relationships/slide" Target="slides/slide4182.xml"/><Relationship Id="rId5581" Type="http://schemas.openxmlformats.org/officeDocument/2006/relationships/slide" Target="slides/slide5580.xml"/><Relationship Id="rId1777" Type="http://schemas.openxmlformats.org/officeDocument/2006/relationships/slide" Target="slides/slide1776.xml"/><Relationship Id="rId2828" Type="http://schemas.openxmlformats.org/officeDocument/2006/relationships/slide" Target="slides/slide2827.xml"/><Relationship Id="rId5234" Type="http://schemas.openxmlformats.org/officeDocument/2006/relationships/slide" Target="slides/slide5233.xml"/><Relationship Id="rId69" Type="http://schemas.openxmlformats.org/officeDocument/2006/relationships/slide" Target="slides/slide68.xml"/><Relationship Id="rId1844" Type="http://schemas.openxmlformats.org/officeDocument/2006/relationships/slide" Target="slides/slide1843.xml"/><Relationship Id="rId4250" Type="http://schemas.openxmlformats.org/officeDocument/2006/relationships/slide" Target="slides/slide4249.xml"/><Relationship Id="rId5301" Type="http://schemas.openxmlformats.org/officeDocument/2006/relationships/slide" Target="slides/slide5300.xml"/><Relationship Id="rId1911" Type="http://schemas.openxmlformats.org/officeDocument/2006/relationships/slide" Target="slides/slide1910.xml"/><Relationship Id="rId3669" Type="http://schemas.openxmlformats.org/officeDocument/2006/relationships/slide" Target="slides/slide3668.xml"/><Relationship Id="rId6075" Type="http://schemas.openxmlformats.org/officeDocument/2006/relationships/slide" Target="slides/slide6074.xml"/><Relationship Id="rId5091" Type="http://schemas.openxmlformats.org/officeDocument/2006/relationships/slide" Target="slides/slide5090.xml"/><Relationship Id="rId6142" Type="http://schemas.openxmlformats.org/officeDocument/2006/relationships/slide" Target="slides/slide6141.xml"/><Relationship Id="rId1287" Type="http://schemas.openxmlformats.org/officeDocument/2006/relationships/slide" Target="slides/slide1286.xml"/><Relationship Id="rId2685" Type="http://schemas.openxmlformats.org/officeDocument/2006/relationships/slide" Target="slides/slide2684.xml"/><Relationship Id="rId3736" Type="http://schemas.openxmlformats.org/officeDocument/2006/relationships/slide" Target="slides/slide3735.xml"/><Relationship Id="rId657" Type="http://schemas.openxmlformats.org/officeDocument/2006/relationships/slide" Target="slides/slide656.xml"/><Relationship Id="rId2338" Type="http://schemas.openxmlformats.org/officeDocument/2006/relationships/slide" Target="slides/slide2337.xml"/><Relationship Id="rId2752" Type="http://schemas.openxmlformats.org/officeDocument/2006/relationships/slide" Target="slides/slide2751.xml"/><Relationship Id="rId3803" Type="http://schemas.openxmlformats.org/officeDocument/2006/relationships/slide" Target="slides/slide3802.xml"/><Relationship Id="rId724" Type="http://schemas.openxmlformats.org/officeDocument/2006/relationships/slide" Target="slides/slide723.xml"/><Relationship Id="rId1354" Type="http://schemas.openxmlformats.org/officeDocument/2006/relationships/slide" Target="slides/slide1353.xml"/><Relationship Id="rId2405" Type="http://schemas.openxmlformats.org/officeDocument/2006/relationships/slide" Target="slides/slide2404.xml"/><Relationship Id="rId5975" Type="http://schemas.openxmlformats.org/officeDocument/2006/relationships/slide" Target="slides/slide5974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421" Type="http://schemas.openxmlformats.org/officeDocument/2006/relationships/slide" Target="slides/slide1420.xml"/><Relationship Id="rId4577" Type="http://schemas.openxmlformats.org/officeDocument/2006/relationships/slide" Target="slides/slide4576.xml"/><Relationship Id="rId4991" Type="http://schemas.openxmlformats.org/officeDocument/2006/relationships/slide" Target="slides/slide4990.xml"/><Relationship Id="rId5628" Type="http://schemas.openxmlformats.org/officeDocument/2006/relationships/slide" Target="slides/slide5627.xml"/><Relationship Id="rId3179" Type="http://schemas.openxmlformats.org/officeDocument/2006/relationships/slide" Target="slides/slide3178.xml"/><Relationship Id="rId3593" Type="http://schemas.openxmlformats.org/officeDocument/2006/relationships/slide" Target="slides/slide3592.xml"/><Relationship Id="rId4644" Type="http://schemas.openxmlformats.org/officeDocument/2006/relationships/slide" Target="slides/slide4643.xml"/><Relationship Id="rId2195" Type="http://schemas.openxmlformats.org/officeDocument/2006/relationships/slide" Target="slides/slide2194.xml"/><Relationship Id="rId3246" Type="http://schemas.openxmlformats.org/officeDocument/2006/relationships/slide" Target="slides/slide3245.xml"/><Relationship Id="rId167" Type="http://schemas.openxmlformats.org/officeDocument/2006/relationships/slide" Target="slides/slide166.xml"/><Relationship Id="rId581" Type="http://schemas.openxmlformats.org/officeDocument/2006/relationships/slide" Target="slides/slide580.xml"/><Relationship Id="rId2262" Type="http://schemas.openxmlformats.org/officeDocument/2006/relationships/slide" Target="slides/slide2261.xml"/><Relationship Id="rId3660" Type="http://schemas.openxmlformats.org/officeDocument/2006/relationships/slide" Target="slides/slide3659.xml"/><Relationship Id="rId4711" Type="http://schemas.openxmlformats.org/officeDocument/2006/relationships/slide" Target="slides/slide4710.xml"/><Relationship Id="rId234" Type="http://schemas.openxmlformats.org/officeDocument/2006/relationships/slide" Target="slides/slide233.xml"/><Relationship Id="rId3313" Type="http://schemas.openxmlformats.org/officeDocument/2006/relationships/slide" Target="slides/slide3312.xml"/><Relationship Id="rId5485" Type="http://schemas.openxmlformats.org/officeDocument/2006/relationships/slide" Target="slides/slide5484.xml"/><Relationship Id="rId301" Type="http://schemas.openxmlformats.org/officeDocument/2006/relationships/slide" Target="slides/slide300.xml"/><Relationship Id="rId4087" Type="http://schemas.openxmlformats.org/officeDocument/2006/relationships/slide" Target="slides/slide4086.xml"/><Relationship Id="rId5138" Type="http://schemas.openxmlformats.org/officeDocument/2006/relationships/slide" Target="slides/slide5137.xml"/><Relationship Id="rId5552" Type="http://schemas.openxmlformats.org/officeDocument/2006/relationships/slide" Target="slides/slide5551.xml"/><Relationship Id="rId1748" Type="http://schemas.openxmlformats.org/officeDocument/2006/relationships/slide" Target="slides/slide1747.xml"/><Relationship Id="rId4154" Type="http://schemas.openxmlformats.org/officeDocument/2006/relationships/slide" Target="slides/slide4153.xml"/><Relationship Id="rId5205" Type="http://schemas.openxmlformats.org/officeDocument/2006/relationships/slide" Target="slides/slide5204.xml"/><Relationship Id="rId3170" Type="http://schemas.openxmlformats.org/officeDocument/2006/relationships/slide" Target="slides/slide3169.xml"/><Relationship Id="rId4221" Type="http://schemas.openxmlformats.org/officeDocument/2006/relationships/slide" Target="slides/slide4220.xml"/><Relationship Id="rId1815" Type="http://schemas.openxmlformats.org/officeDocument/2006/relationships/slide" Target="slides/slide1814.xml"/><Relationship Id="rId3987" Type="http://schemas.openxmlformats.org/officeDocument/2006/relationships/slide" Target="slides/slide3986.xml"/><Relationship Id="rId6046" Type="http://schemas.openxmlformats.org/officeDocument/2006/relationships/slide" Target="slides/slide6045.xml"/><Relationship Id="rId2589" Type="http://schemas.openxmlformats.org/officeDocument/2006/relationships/slide" Target="slides/slide2588.xml"/><Relationship Id="rId975" Type="http://schemas.openxmlformats.org/officeDocument/2006/relationships/slide" Target="slides/slide974.xml"/><Relationship Id="rId2656" Type="http://schemas.openxmlformats.org/officeDocument/2006/relationships/slide" Target="slides/slide2655.xml"/><Relationship Id="rId3707" Type="http://schemas.openxmlformats.org/officeDocument/2006/relationships/slide" Target="slides/slide3706.xml"/><Relationship Id="rId5062" Type="http://schemas.openxmlformats.org/officeDocument/2006/relationships/slide" Target="slides/slide5061.xml"/><Relationship Id="rId6113" Type="http://schemas.openxmlformats.org/officeDocument/2006/relationships/slide" Target="slides/slide6112.xml"/><Relationship Id="rId628" Type="http://schemas.openxmlformats.org/officeDocument/2006/relationships/slide" Target="slides/slide627.xml"/><Relationship Id="rId1258" Type="http://schemas.openxmlformats.org/officeDocument/2006/relationships/slide" Target="slides/slide1257.xml"/><Relationship Id="rId1672" Type="http://schemas.openxmlformats.org/officeDocument/2006/relationships/slide" Target="slides/slide1671.xml"/><Relationship Id="rId2309" Type="http://schemas.openxmlformats.org/officeDocument/2006/relationships/slide" Target="slides/slide2308.xml"/><Relationship Id="rId2723" Type="http://schemas.openxmlformats.org/officeDocument/2006/relationships/slide" Target="slides/slide2722.xml"/><Relationship Id="rId5879" Type="http://schemas.openxmlformats.org/officeDocument/2006/relationships/slide" Target="slides/slide5878.xml"/><Relationship Id="rId1325" Type="http://schemas.openxmlformats.org/officeDocument/2006/relationships/slide" Target="slides/slide1324.xml"/><Relationship Id="rId3497" Type="http://schemas.openxmlformats.org/officeDocument/2006/relationships/slide" Target="slides/slide3496.xml"/><Relationship Id="rId4895" Type="http://schemas.openxmlformats.org/officeDocument/2006/relationships/slide" Target="slides/slide4894.xml"/><Relationship Id="rId5946" Type="http://schemas.openxmlformats.org/officeDocument/2006/relationships/slide" Target="slides/slide5945.xml"/><Relationship Id="rId31" Type="http://schemas.openxmlformats.org/officeDocument/2006/relationships/slide" Target="slides/slide30.xml"/><Relationship Id="rId2099" Type="http://schemas.openxmlformats.org/officeDocument/2006/relationships/slide" Target="slides/slide2098.xml"/><Relationship Id="rId4548" Type="http://schemas.openxmlformats.org/officeDocument/2006/relationships/slide" Target="slides/slide4547.xml"/><Relationship Id="rId4962" Type="http://schemas.openxmlformats.org/officeDocument/2006/relationships/slide" Target="slides/slide4961.xml"/><Relationship Id="rId3564" Type="http://schemas.openxmlformats.org/officeDocument/2006/relationships/slide" Target="slides/slide3563.xml"/><Relationship Id="rId4615" Type="http://schemas.openxmlformats.org/officeDocument/2006/relationships/slide" Target="slides/slide4614.xml"/><Relationship Id="rId485" Type="http://schemas.openxmlformats.org/officeDocument/2006/relationships/slide" Target="slides/slide484.xml"/><Relationship Id="rId2166" Type="http://schemas.openxmlformats.org/officeDocument/2006/relationships/slide" Target="slides/slide2165.xml"/><Relationship Id="rId2580" Type="http://schemas.openxmlformats.org/officeDocument/2006/relationships/slide" Target="slides/slide2579.xml"/><Relationship Id="rId3217" Type="http://schemas.openxmlformats.org/officeDocument/2006/relationships/slide" Target="slides/slide3216.xml"/><Relationship Id="rId3631" Type="http://schemas.openxmlformats.org/officeDocument/2006/relationships/slide" Target="slides/slide3630.xml"/><Relationship Id="rId138" Type="http://schemas.openxmlformats.org/officeDocument/2006/relationships/slide" Target="slides/slide137.xml"/><Relationship Id="rId552" Type="http://schemas.openxmlformats.org/officeDocument/2006/relationships/slide" Target="slides/slide551.xml"/><Relationship Id="rId1182" Type="http://schemas.openxmlformats.org/officeDocument/2006/relationships/slide" Target="slides/slide1181.xml"/><Relationship Id="rId2233" Type="http://schemas.openxmlformats.org/officeDocument/2006/relationships/slide" Target="slides/slide2232.xml"/><Relationship Id="rId5389" Type="http://schemas.openxmlformats.org/officeDocument/2006/relationships/slide" Target="slides/slide5388.xml"/><Relationship Id="rId205" Type="http://schemas.openxmlformats.org/officeDocument/2006/relationships/slide" Target="slides/slide204.xml"/><Relationship Id="rId2300" Type="http://schemas.openxmlformats.org/officeDocument/2006/relationships/slide" Target="slides/slide2299.xml"/><Relationship Id="rId5456" Type="http://schemas.openxmlformats.org/officeDocument/2006/relationships/slide" Target="slides/slide5455.xml"/><Relationship Id="rId1999" Type="http://schemas.openxmlformats.org/officeDocument/2006/relationships/slide" Target="slides/slide1998.xml"/><Relationship Id="rId4058" Type="http://schemas.openxmlformats.org/officeDocument/2006/relationships/slide" Target="slides/slide4057.xml"/><Relationship Id="rId4472" Type="http://schemas.openxmlformats.org/officeDocument/2006/relationships/slide" Target="slides/slide4471.xml"/><Relationship Id="rId5109" Type="http://schemas.openxmlformats.org/officeDocument/2006/relationships/slide" Target="slides/slide5108.xml"/><Relationship Id="rId5870" Type="http://schemas.openxmlformats.org/officeDocument/2006/relationships/slide" Target="slides/slide5869.xml"/><Relationship Id="rId3074" Type="http://schemas.openxmlformats.org/officeDocument/2006/relationships/slide" Target="slides/slide3073.xml"/><Relationship Id="rId4125" Type="http://schemas.openxmlformats.org/officeDocument/2006/relationships/slide" Target="slides/slide4124.xml"/><Relationship Id="rId5523" Type="http://schemas.openxmlformats.org/officeDocument/2006/relationships/slide" Target="slides/slide5522.xml"/><Relationship Id="rId1719" Type="http://schemas.openxmlformats.org/officeDocument/2006/relationships/slide" Target="slides/slide1718.xml"/><Relationship Id="rId2090" Type="http://schemas.openxmlformats.org/officeDocument/2006/relationships/slide" Target="slides/slide2089.xml"/><Relationship Id="rId3141" Type="http://schemas.openxmlformats.org/officeDocument/2006/relationships/slide" Target="slides/slide3140.xml"/><Relationship Id="rId6297" Type="http://schemas.openxmlformats.org/officeDocument/2006/relationships/slide" Target="slides/slide6296.xml"/><Relationship Id="rId3958" Type="http://schemas.openxmlformats.org/officeDocument/2006/relationships/slide" Target="slides/slide3957.xml"/><Relationship Id="rId879" Type="http://schemas.openxmlformats.org/officeDocument/2006/relationships/slide" Target="slides/slide878.xml"/><Relationship Id="rId5380" Type="http://schemas.openxmlformats.org/officeDocument/2006/relationships/slide" Target="slides/slide5379.xml"/><Relationship Id="rId6017" Type="http://schemas.openxmlformats.org/officeDocument/2006/relationships/slide" Target="slides/slide6016.xml"/><Relationship Id="rId1576" Type="http://schemas.openxmlformats.org/officeDocument/2006/relationships/slide" Target="slides/slide1575.xml"/><Relationship Id="rId2974" Type="http://schemas.openxmlformats.org/officeDocument/2006/relationships/slide" Target="slides/slide2973.xml"/><Relationship Id="rId5033" Type="http://schemas.openxmlformats.org/officeDocument/2006/relationships/slide" Target="slides/slide5032.xml"/><Relationship Id="rId946" Type="http://schemas.openxmlformats.org/officeDocument/2006/relationships/slide" Target="slides/slide945.xml"/><Relationship Id="rId1229" Type="http://schemas.openxmlformats.org/officeDocument/2006/relationships/slide" Target="slides/slide1228.xml"/><Relationship Id="rId1990" Type="http://schemas.openxmlformats.org/officeDocument/2006/relationships/slide" Target="slides/slide1989.xml"/><Relationship Id="rId2627" Type="http://schemas.openxmlformats.org/officeDocument/2006/relationships/slide" Target="slides/slide2626.xml"/><Relationship Id="rId5100" Type="http://schemas.openxmlformats.org/officeDocument/2006/relationships/slide" Target="slides/slide5099.xml"/><Relationship Id="rId1643" Type="http://schemas.openxmlformats.org/officeDocument/2006/relationships/slide" Target="slides/slide1642.xml"/><Relationship Id="rId4799" Type="http://schemas.openxmlformats.org/officeDocument/2006/relationships/slide" Target="slides/slide4798.xml"/><Relationship Id="rId1710" Type="http://schemas.openxmlformats.org/officeDocument/2006/relationships/slide" Target="slides/slide1709.xml"/><Relationship Id="rId4866" Type="http://schemas.openxmlformats.org/officeDocument/2006/relationships/slide" Target="slides/slide4865.xml"/><Relationship Id="rId5917" Type="http://schemas.openxmlformats.org/officeDocument/2006/relationships/slide" Target="slides/slide5916.xml"/><Relationship Id="rId3468" Type="http://schemas.openxmlformats.org/officeDocument/2006/relationships/slide" Target="slides/slide3467.xml"/><Relationship Id="rId3882" Type="http://schemas.openxmlformats.org/officeDocument/2006/relationships/slide" Target="slides/slide3881.xml"/><Relationship Id="rId4519" Type="http://schemas.openxmlformats.org/officeDocument/2006/relationships/slide" Target="slides/slide4518.xml"/><Relationship Id="rId4933" Type="http://schemas.openxmlformats.org/officeDocument/2006/relationships/slide" Target="slides/slide4932.xml"/><Relationship Id="rId389" Type="http://schemas.openxmlformats.org/officeDocument/2006/relationships/slide" Target="slides/slide388.xml"/><Relationship Id="rId2484" Type="http://schemas.openxmlformats.org/officeDocument/2006/relationships/slide" Target="slides/slide2483.xml"/><Relationship Id="rId3535" Type="http://schemas.openxmlformats.org/officeDocument/2006/relationships/slide" Target="slides/slide3534.xml"/><Relationship Id="rId456" Type="http://schemas.openxmlformats.org/officeDocument/2006/relationships/slide" Target="slides/slide455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2137" Type="http://schemas.openxmlformats.org/officeDocument/2006/relationships/slide" Target="slides/slide2136.xml"/><Relationship Id="rId2551" Type="http://schemas.openxmlformats.org/officeDocument/2006/relationships/slide" Target="slides/slide2550.xml"/><Relationship Id="rId109" Type="http://schemas.openxmlformats.org/officeDocument/2006/relationships/slide" Target="slides/slide108.xml"/><Relationship Id="rId523" Type="http://schemas.openxmlformats.org/officeDocument/2006/relationships/slide" Target="slides/slide522.xml"/><Relationship Id="rId1153" Type="http://schemas.openxmlformats.org/officeDocument/2006/relationships/slide" Target="slides/slide1152.xml"/><Relationship Id="rId2204" Type="http://schemas.openxmlformats.org/officeDocument/2006/relationships/slide" Target="slides/slide2203.xml"/><Relationship Id="rId3602" Type="http://schemas.openxmlformats.org/officeDocument/2006/relationships/slide" Target="slides/slide3601.xml"/><Relationship Id="rId5774" Type="http://schemas.openxmlformats.org/officeDocument/2006/relationships/slide" Target="slides/slide5773.xml"/><Relationship Id="rId1220" Type="http://schemas.openxmlformats.org/officeDocument/2006/relationships/slide" Target="slides/slide1219.xml"/><Relationship Id="rId4376" Type="http://schemas.openxmlformats.org/officeDocument/2006/relationships/slide" Target="slides/slide4375.xml"/><Relationship Id="rId4790" Type="http://schemas.openxmlformats.org/officeDocument/2006/relationships/slide" Target="slides/slide4789.xml"/><Relationship Id="rId5427" Type="http://schemas.openxmlformats.org/officeDocument/2006/relationships/slide" Target="slides/slide5426.xml"/><Relationship Id="rId5841" Type="http://schemas.openxmlformats.org/officeDocument/2006/relationships/slide" Target="slides/slide5840.xml"/><Relationship Id="rId3392" Type="http://schemas.openxmlformats.org/officeDocument/2006/relationships/slide" Target="slides/slide3391.xml"/><Relationship Id="rId4029" Type="http://schemas.openxmlformats.org/officeDocument/2006/relationships/slide" Target="slides/slide4028.xml"/><Relationship Id="rId4443" Type="http://schemas.openxmlformats.org/officeDocument/2006/relationships/slide" Target="slides/slide4442.xml"/><Relationship Id="rId3045" Type="http://schemas.openxmlformats.org/officeDocument/2006/relationships/slide" Target="slides/slide3044.xml"/><Relationship Id="rId4510" Type="http://schemas.openxmlformats.org/officeDocument/2006/relationships/slide" Target="slides/slide4509.xml"/><Relationship Id="rId380" Type="http://schemas.openxmlformats.org/officeDocument/2006/relationships/slide" Target="slides/slide379.xml"/><Relationship Id="rId2061" Type="http://schemas.openxmlformats.org/officeDocument/2006/relationships/slide" Target="slides/slide2060.xml"/><Relationship Id="rId3112" Type="http://schemas.openxmlformats.org/officeDocument/2006/relationships/slide" Target="slides/slide3111.xml"/><Relationship Id="rId6268" Type="http://schemas.openxmlformats.org/officeDocument/2006/relationships/slide" Target="slides/slide6267.xml"/><Relationship Id="rId5284" Type="http://schemas.openxmlformats.org/officeDocument/2006/relationships/slide" Target="slides/slide5283.xml"/><Relationship Id="rId100" Type="http://schemas.openxmlformats.org/officeDocument/2006/relationships/slide" Target="slides/slide99.xml"/><Relationship Id="rId2878" Type="http://schemas.openxmlformats.org/officeDocument/2006/relationships/slide" Target="slides/slide2877.xml"/><Relationship Id="rId3929" Type="http://schemas.openxmlformats.org/officeDocument/2006/relationships/slide" Target="slides/slide3928.xml"/><Relationship Id="rId1894" Type="http://schemas.openxmlformats.org/officeDocument/2006/relationships/slide" Target="slides/slide1893.xml"/><Relationship Id="rId2945" Type="http://schemas.openxmlformats.org/officeDocument/2006/relationships/slide" Target="slides/slide2944.xml"/><Relationship Id="rId5351" Type="http://schemas.openxmlformats.org/officeDocument/2006/relationships/slide" Target="slides/slide5350.xml"/><Relationship Id="rId917" Type="http://schemas.openxmlformats.org/officeDocument/2006/relationships/slide" Target="slides/slide916.xml"/><Relationship Id="rId1547" Type="http://schemas.openxmlformats.org/officeDocument/2006/relationships/slide" Target="slides/slide1546.xml"/><Relationship Id="rId1961" Type="http://schemas.openxmlformats.org/officeDocument/2006/relationships/slide" Target="slides/slide1960.xml"/><Relationship Id="rId5004" Type="http://schemas.openxmlformats.org/officeDocument/2006/relationships/slide" Target="slides/slide5003.xml"/><Relationship Id="rId1614" Type="http://schemas.openxmlformats.org/officeDocument/2006/relationships/slide" Target="slides/slide1613.xml"/><Relationship Id="rId4020" Type="http://schemas.openxmlformats.org/officeDocument/2006/relationships/slide" Target="slides/slide4019.xml"/><Relationship Id="rId3786" Type="http://schemas.openxmlformats.org/officeDocument/2006/relationships/slide" Target="slides/slide3785.xml"/><Relationship Id="rId6192" Type="http://schemas.openxmlformats.org/officeDocument/2006/relationships/slide" Target="slides/slide6191.xml"/><Relationship Id="rId2388" Type="http://schemas.openxmlformats.org/officeDocument/2006/relationships/slide" Target="slides/slide2387.xml"/><Relationship Id="rId3439" Type="http://schemas.openxmlformats.org/officeDocument/2006/relationships/slide" Target="slides/slide3438.xml"/><Relationship Id="rId4837" Type="http://schemas.openxmlformats.org/officeDocument/2006/relationships/slide" Target="slides/slide4836.xml"/><Relationship Id="rId3853" Type="http://schemas.openxmlformats.org/officeDocument/2006/relationships/slide" Target="slides/slide3852.xml"/><Relationship Id="rId4904" Type="http://schemas.openxmlformats.org/officeDocument/2006/relationships/slide" Target="slides/slide4903.xml"/><Relationship Id="rId774" Type="http://schemas.openxmlformats.org/officeDocument/2006/relationships/slide" Target="slides/slide773.xml"/><Relationship Id="rId1057" Type="http://schemas.openxmlformats.org/officeDocument/2006/relationships/slide" Target="slides/slide1056.xml"/><Relationship Id="rId2455" Type="http://schemas.openxmlformats.org/officeDocument/2006/relationships/slide" Target="slides/slide2454.xml"/><Relationship Id="rId3506" Type="http://schemas.openxmlformats.org/officeDocument/2006/relationships/slide" Target="slides/slide3505.xml"/><Relationship Id="rId3920" Type="http://schemas.openxmlformats.org/officeDocument/2006/relationships/slide" Target="slides/slide3919.xml"/><Relationship Id="rId427" Type="http://schemas.openxmlformats.org/officeDocument/2006/relationships/slide" Target="slides/slide426.xml"/><Relationship Id="rId841" Type="http://schemas.openxmlformats.org/officeDocument/2006/relationships/slide" Target="slides/slide840.xml"/><Relationship Id="rId1471" Type="http://schemas.openxmlformats.org/officeDocument/2006/relationships/slide" Target="slides/slide1470.xml"/><Relationship Id="rId2108" Type="http://schemas.openxmlformats.org/officeDocument/2006/relationships/slide" Target="slides/slide2107.xml"/><Relationship Id="rId2522" Type="http://schemas.openxmlformats.org/officeDocument/2006/relationships/slide" Target="slides/slide2521.xml"/><Relationship Id="rId5678" Type="http://schemas.openxmlformats.org/officeDocument/2006/relationships/slide" Target="slides/slide5677.xml"/><Relationship Id="rId1124" Type="http://schemas.openxmlformats.org/officeDocument/2006/relationships/slide" Target="slides/slide1123.xml"/><Relationship Id="rId4694" Type="http://schemas.openxmlformats.org/officeDocument/2006/relationships/slide" Target="slides/slide4693.xml"/><Relationship Id="rId5745" Type="http://schemas.openxmlformats.org/officeDocument/2006/relationships/slide" Target="slides/slide5744.xml"/><Relationship Id="rId3296" Type="http://schemas.openxmlformats.org/officeDocument/2006/relationships/slide" Target="slides/slide3295.xml"/><Relationship Id="rId4347" Type="http://schemas.openxmlformats.org/officeDocument/2006/relationships/slide" Target="slides/slide4346.xml"/><Relationship Id="rId4761" Type="http://schemas.openxmlformats.org/officeDocument/2006/relationships/slide" Target="slides/slide4760.xml"/><Relationship Id="rId3363" Type="http://schemas.openxmlformats.org/officeDocument/2006/relationships/slide" Target="slides/slide3362.xml"/><Relationship Id="rId4414" Type="http://schemas.openxmlformats.org/officeDocument/2006/relationships/slide" Target="slides/slide4413.xml"/><Relationship Id="rId5812" Type="http://schemas.openxmlformats.org/officeDocument/2006/relationships/slide" Target="slides/slide5811.xml"/><Relationship Id="rId284" Type="http://schemas.openxmlformats.org/officeDocument/2006/relationships/slide" Target="slides/slide283.xml"/><Relationship Id="rId3016" Type="http://schemas.openxmlformats.org/officeDocument/2006/relationships/slide" Target="slides/slide3015.xml"/><Relationship Id="rId3430" Type="http://schemas.openxmlformats.org/officeDocument/2006/relationships/slide" Target="slides/slide3429.xml"/><Relationship Id="rId5188" Type="http://schemas.openxmlformats.org/officeDocument/2006/relationships/slide" Target="slides/slide5187.xml"/><Relationship Id="rId351" Type="http://schemas.openxmlformats.org/officeDocument/2006/relationships/slide" Target="slides/slide350.xml"/><Relationship Id="rId2032" Type="http://schemas.openxmlformats.org/officeDocument/2006/relationships/slide" Target="slides/slide2031.xml"/><Relationship Id="rId6239" Type="http://schemas.openxmlformats.org/officeDocument/2006/relationships/slide" Target="slides/slide6238.xml"/><Relationship Id="rId1798" Type="http://schemas.openxmlformats.org/officeDocument/2006/relationships/slide" Target="slides/slide1797.xml"/><Relationship Id="rId2849" Type="http://schemas.openxmlformats.org/officeDocument/2006/relationships/slide" Target="slides/slide2848.xml"/><Relationship Id="rId5255" Type="http://schemas.openxmlformats.org/officeDocument/2006/relationships/slide" Target="slides/slide5254.xml"/><Relationship Id="rId6306" Type="http://schemas.openxmlformats.org/officeDocument/2006/relationships/slide" Target="slides/slide6305.xml"/><Relationship Id="rId1865" Type="http://schemas.openxmlformats.org/officeDocument/2006/relationships/slide" Target="slides/slide1864.xml"/><Relationship Id="rId4271" Type="http://schemas.openxmlformats.org/officeDocument/2006/relationships/slide" Target="slides/slide4270.xml"/><Relationship Id="rId5322" Type="http://schemas.openxmlformats.org/officeDocument/2006/relationships/slide" Target="slides/slide5321.xml"/><Relationship Id="rId1518" Type="http://schemas.openxmlformats.org/officeDocument/2006/relationships/slide" Target="slides/slide1517.xml"/><Relationship Id="rId2916" Type="http://schemas.openxmlformats.org/officeDocument/2006/relationships/slide" Target="slides/slide2915.xml"/><Relationship Id="rId1932" Type="http://schemas.openxmlformats.org/officeDocument/2006/relationships/slide" Target="slides/slide1931.xml"/><Relationship Id="rId6096" Type="http://schemas.openxmlformats.org/officeDocument/2006/relationships/slide" Target="slides/slide6095.xml"/><Relationship Id="rId6163" Type="http://schemas.openxmlformats.org/officeDocument/2006/relationships/slide" Target="slides/slide6162.xml"/><Relationship Id="rId3757" Type="http://schemas.openxmlformats.org/officeDocument/2006/relationships/slide" Target="slides/slide3756.xml"/><Relationship Id="rId4808" Type="http://schemas.openxmlformats.org/officeDocument/2006/relationships/slide" Target="slides/slide4807.xml"/><Relationship Id="rId678" Type="http://schemas.openxmlformats.org/officeDocument/2006/relationships/slide" Target="slides/slide677.xml"/><Relationship Id="rId2359" Type="http://schemas.openxmlformats.org/officeDocument/2006/relationships/slide" Target="slides/slide2358.xml"/><Relationship Id="rId2773" Type="http://schemas.openxmlformats.org/officeDocument/2006/relationships/slide" Target="slides/slide2772.xml"/><Relationship Id="rId3824" Type="http://schemas.openxmlformats.org/officeDocument/2006/relationships/slide" Target="slides/slide3823.xml"/><Relationship Id="rId6230" Type="http://schemas.openxmlformats.org/officeDocument/2006/relationships/slide" Target="slides/slide6229.xml"/><Relationship Id="rId745" Type="http://schemas.openxmlformats.org/officeDocument/2006/relationships/slide" Target="slides/slide744.xml"/><Relationship Id="rId1375" Type="http://schemas.openxmlformats.org/officeDocument/2006/relationships/slide" Target="slides/slide1374.xml"/><Relationship Id="rId2426" Type="http://schemas.openxmlformats.org/officeDocument/2006/relationships/slide" Target="slides/slide2425.xml"/><Relationship Id="rId5996" Type="http://schemas.openxmlformats.org/officeDocument/2006/relationships/slide" Target="slides/slide5995.xml"/><Relationship Id="rId81" Type="http://schemas.openxmlformats.org/officeDocument/2006/relationships/slide" Target="slides/slide80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442" Type="http://schemas.openxmlformats.org/officeDocument/2006/relationships/slide" Target="slides/slide1441.xml"/><Relationship Id="rId2840" Type="http://schemas.openxmlformats.org/officeDocument/2006/relationships/slide" Target="slides/slide2839.xml"/><Relationship Id="rId4598" Type="http://schemas.openxmlformats.org/officeDocument/2006/relationships/slide" Target="slides/slide4597.xml"/><Relationship Id="rId5649" Type="http://schemas.openxmlformats.org/officeDocument/2006/relationships/slide" Target="slides/slide5648.xml"/><Relationship Id="rId3267" Type="http://schemas.openxmlformats.org/officeDocument/2006/relationships/slide" Target="slides/slide3266.xml"/><Relationship Id="rId4665" Type="http://schemas.openxmlformats.org/officeDocument/2006/relationships/slide" Target="slides/slide4664.xml"/><Relationship Id="rId5716" Type="http://schemas.openxmlformats.org/officeDocument/2006/relationships/slide" Target="slides/slide5715.xml"/><Relationship Id="rId188" Type="http://schemas.openxmlformats.org/officeDocument/2006/relationships/slide" Target="slides/slide187.xml"/><Relationship Id="rId3681" Type="http://schemas.openxmlformats.org/officeDocument/2006/relationships/slide" Target="slides/slide3680.xml"/><Relationship Id="rId4318" Type="http://schemas.openxmlformats.org/officeDocument/2006/relationships/slide" Target="slides/slide4317.xml"/><Relationship Id="rId4732" Type="http://schemas.openxmlformats.org/officeDocument/2006/relationships/slide" Target="slides/slide4731.xml"/><Relationship Id="rId2283" Type="http://schemas.openxmlformats.org/officeDocument/2006/relationships/slide" Target="slides/slide2282.xml"/><Relationship Id="rId3334" Type="http://schemas.openxmlformats.org/officeDocument/2006/relationships/slide" Target="slides/slide3333.xml"/><Relationship Id="rId255" Type="http://schemas.openxmlformats.org/officeDocument/2006/relationships/slide" Target="slides/slide254.xml"/><Relationship Id="rId2350" Type="http://schemas.openxmlformats.org/officeDocument/2006/relationships/slide" Target="slides/slide2349.xml"/><Relationship Id="rId3401" Type="http://schemas.openxmlformats.org/officeDocument/2006/relationships/slide" Target="slides/slide3400.xml"/><Relationship Id="rId322" Type="http://schemas.openxmlformats.org/officeDocument/2006/relationships/slide" Target="slides/slide321.xml"/><Relationship Id="rId2003" Type="http://schemas.openxmlformats.org/officeDocument/2006/relationships/slide" Target="slides/slide2002.xml"/><Relationship Id="rId5159" Type="http://schemas.openxmlformats.org/officeDocument/2006/relationships/slide" Target="slides/slide5158.xml"/><Relationship Id="rId5573" Type="http://schemas.openxmlformats.org/officeDocument/2006/relationships/slide" Target="slides/slide5572.xml"/><Relationship Id="rId4175" Type="http://schemas.openxmlformats.org/officeDocument/2006/relationships/slide" Target="slides/slide4174.xml"/><Relationship Id="rId5226" Type="http://schemas.openxmlformats.org/officeDocument/2006/relationships/slide" Target="slides/slide5225.xml"/><Relationship Id="rId1769" Type="http://schemas.openxmlformats.org/officeDocument/2006/relationships/slide" Target="slides/slide1768.xml"/><Relationship Id="rId3191" Type="http://schemas.openxmlformats.org/officeDocument/2006/relationships/slide" Target="slides/slide3190.xml"/><Relationship Id="rId4242" Type="http://schemas.openxmlformats.org/officeDocument/2006/relationships/slide" Target="slides/slide4241.xml"/><Relationship Id="rId5640" Type="http://schemas.openxmlformats.org/officeDocument/2006/relationships/slide" Target="slides/slide5639.xml"/><Relationship Id="rId1836" Type="http://schemas.openxmlformats.org/officeDocument/2006/relationships/slide" Target="slides/slide1835.xml"/><Relationship Id="rId1903" Type="http://schemas.openxmlformats.org/officeDocument/2006/relationships/slide" Target="slides/slide1902.xml"/><Relationship Id="rId6067" Type="http://schemas.openxmlformats.org/officeDocument/2006/relationships/slide" Target="slides/slide6066.xml"/><Relationship Id="rId996" Type="http://schemas.openxmlformats.org/officeDocument/2006/relationships/slide" Target="slides/slide995.xml"/><Relationship Id="rId2677" Type="http://schemas.openxmlformats.org/officeDocument/2006/relationships/slide" Target="slides/slide2676.xml"/><Relationship Id="rId3728" Type="http://schemas.openxmlformats.org/officeDocument/2006/relationships/slide" Target="slides/slide3727.xml"/><Relationship Id="rId5083" Type="http://schemas.openxmlformats.org/officeDocument/2006/relationships/slide" Target="slides/slide5082.xml"/><Relationship Id="rId6134" Type="http://schemas.openxmlformats.org/officeDocument/2006/relationships/slide" Target="slides/slide6133.xml"/><Relationship Id="rId649" Type="http://schemas.openxmlformats.org/officeDocument/2006/relationships/slide" Target="slides/slide648.xml"/><Relationship Id="rId1279" Type="http://schemas.openxmlformats.org/officeDocument/2006/relationships/slide" Target="slides/slide1278.xml"/><Relationship Id="rId5150" Type="http://schemas.openxmlformats.org/officeDocument/2006/relationships/slide" Target="slides/slide5149.xml"/><Relationship Id="rId6201" Type="http://schemas.openxmlformats.org/officeDocument/2006/relationships/slide" Target="slides/slide6200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2744" Type="http://schemas.openxmlformats.org/officeDocument/2006/relationships/slide" Target="slides/slide2743.xml"/><Relationship Id="rId716" Type="http://schemas.openxmlformats.org/officeDocument/2006/relationships/slide" Target="slides/slide715.xml"/><Relationship Id="rId1760" Type="http://schemas.openxmlformats.org/officeDocument/2006/relationships/slide" Target="slides/slide1759.xml"/><Relationship Id="rId2811" Type="http://schemas.openxmlformats.org/officeDocument/2006/relationships/slide" Target="slides/slide2810.xml"/><Relationship Id="rId5967" Type="http://schemas.openxmlformats.org/officeDocument/2006/relationships/slide" Target="slides/slide5966.xml"/><Relationship Id="rId52" Type="http://schemas.openxmlformats.org/officeDocument/2006/relationships/slide" Target="slides/slide51.xml"/><Relationship Id="rId1413" Type="http://schemas.openxmlformats.org/officeDocument/2006/relationships/slide" Target="slides/slide1412.xml"/><Relationship Id="rId4569" Type="http://schemas.openxmlformats.org/officeDocument/2006/relationships/slide" Target="slides/slide4568.xml"/><Relationship Id="rId4983" Type="http://schemas.openxmlformats.org/officeDocument/2006/relationships/slide" Target="slides/slide4982.xml"/><Relationship Id="rId3585" Type="http://schemas.openxmlformats.org/officeDocument/2006/relationships/slide" Target="slides/slide3584.xml"/><Relationship Id="rId4636" Type="http://schemas.openxmlformats.org/officeDocument/2006/relationships/slide" Target="slides/slide4635.xml"/><Relationship Id="rId2187" Type="http://schemas.openxmlformats.org/officeDocument/2006/relationships/slide" Target="slides/slide2186.xml"/><Relationship Id="rId3238" Type="http://schemas.openxmlformats.org/officeDocument/2006/relationships/slide" Target="slides/slide3237.xml"/><Relationship Id="rId3652" Type="http://schemas.openxmlformats.org/officeDocument/2006/relationships/slide" Target="slides/slide3651.xml"/><Relationship Id="rId4703" Type="http://schemas.openxmlformats.org/officeDocument/2006/relationships/slide" Target="slides/slide4702.xml"/><Relationship Id="rId159" Type="http://schemas.openxmlformats.org/officeDocument/2006/relationships/slide" Target="slides/slide158.xml"/><Relationship Id="rId573" Type="http://schemas.openxmlformats.org/officeDocument/2006/relationships/slide" Target="slides/slide572.xml"/><Relationship Id="rId2254" Type="http://schemas.openxmlformats.org/officeDocument/2006/relationships/slide" Target="slides/slide2253.xml"/><Relationship Id="rId3305" Type="http://schemas.openxmlformats.org/officeDocument/2006/relationships/slide" Target="slides/slide3304.xml"/><Relationship Id="rId226" Type="http://schemas.openxmlformats.org/officeDocument/2006/relationships/slide" Target="slides/slide225.xml"/><Relationship Id="rId1270" Type="http://schemas.openxmlformats.org/officeDocument/2006/relationships/slide" Target="slides/slide1269.xml"/><Relationship Id="rId5477" Type="http://schemas.openxmlformats.org/officeDocument/2006/relationships/slide" Target="slides/slide5476.xml"/><Relationship Id="rId640" Type="http://schemas.openxmlformats.org/officeDocument/2006/relationships/slide" Target="slides/slide639.xml"/><Relationship Id="rId2321" Type="http://schemas.openxmlformats.org/officeDocument/2006/relationships/slide" Target="slides/slide2320.xml"/><Relationship Id="rId4079" Type="http://schemas.openxmlformats.org/officeDocument/2006/relationships/slide" Target="slides/slide4078.xml"/><Relationship Id="rId5891" Type="http://schemas.openxmlformats.org/officeDocument/2006/relationships/slide" Target="slides/slide5890.xml"/><Relationship Id="rId4493" Type="http://schemas.openxmlformats.org/officeDocument/2006/relationships/slide" Target="slides/slide4492.xml"/><Relationship Id="rId5544" Type="http://schemas.openxmlformats.org/officeDocument/2006/relationships/slide" Target="slides/slide5543.xml"/><Relationship Id="rId3095" Type="http://schemas.openxmlformats.org/officeDocument/2006/relationships/slide" Target="slides/slide3094.xml"/><Relationship Id="rId4146" Type="http://schemas.openxmlformats.org/officeDocument/2006/relationships/slide" Target="slides/slide4145.xml"/><Relationship Id="rId4560" Type="http://schemas.openxmlformats.org/officeDocument/2006/relationships/slide" Target="slides/slide4559.xml"/><Relationship Id="rId5611" Type="http://schemas.openxmlformats.org/officeDocument/2006/relationships/slide" Target="slides/slide5610.xml"/><Relationship Id="rId1807" Type="http://schemas.openxmlformats.org/officeDocument/2006/relationships/slide" Target="slides/slide1806.xml"/><Relationship Id="rId3162" Type="http://schemas.openxmlformats.org/officeDocument/2006/relationships/slide" Target="slides/slide3161.xml"/><Relationship Id="rId4213" Type="http://schemas.openxmlformats.org/officeDocument/2006/relationships/slide" Target="slides/slide4212.xml"/><Relationship Id="rId150" Type="http://schemas.openxmlformats.org/officeDocument/2006/relationships/slide" Target="slides/slide149.xml"/><Relationship Id="rId3979" Type="http://schemas.openxmlformats.org/officeDocument/2006/relationships/slide" Target="slides/slide3978.xml"/><Relationship Id="rId6038" Type="http://schemas.openxmlformats.org/officeDocument/2006/relationships/slide" Target="slides/slide6037.xml"/><Relationship Id="rId2995" Type="http://schemas.openxmlformats.org/officeDocument/2006/relationships/slide" Target="slides/slide2994.xml"/><Relationship Id="rId5054" Type="http://schemas.openxmlformats.org/officeDocument/2006/relationships/slide" Target="slides/slide5053.xml"/><Relationship Id="rId6105" Type="http://schemas.openxmlformats.org/officeDocument/2006/relationships/slide" Target="slides/slide6104.xml"/><Relationship Id="rId967" Type="http://schemas.openxmlformats.org/officeDocument/2006/relationships/slide" Target="slides/slide966.xml"/><Relationship Id="rId1597" Type="http://schemas.openxmlformats.org/officeDocument/2006/relationships/slide" Target="slides/slide1596.xml"/><Relationship Id="rId2648" Type="http://schemas.openxmlformats.org/officeDocument/2006/relationships/slide" Target="slides/slide2647.xml"/><Relationship Id="rId1664" Type="http://schemas.openxmlformats.org/officeDocument/2006/relationships/slide" Target="slides/slide1663.xml"/><Relationship Id="rId2715" Type="http://schemas.openxmlformats.org/officeDocument/2006/relationships/slide" Target="slides/slide2714.xml"/><Relationship Id="rId4070" Type="http://schemas.openxmlformats.org/officeDocument/2006/relationships/slide" Target="slides/slide4069.xml"/><Relationship Id="rId5121" Type="http://schemas.openxmlformats.org/officeDocument/2006/relationships/slide" Target="slides/slide5120.xml"/><Relationship Id="rId1317" Type="http://schemas.openxmlformats.org/officeDocument/2006/relationships/slide" Target="slides/slide1316.xml"/><Relationship Id="rId1731" Type="http://schemas.openxmlformats.org/officeDocument/2006/relationships/slide" Target="slides/slide1730.xml"/><Relationship Id="rId4887" Type="http://schemas.openxmlformats.org/officeDocument/2006/relationships/slide" Target="slides/slide4886.xml"/><Relationship Id="rId5938" Type="http://schemas.openxmlformats.org/officeDocument/2006/relationships/slide" Target="slides/slide5937.xml"/><Relationship Id="rId23" Type="http://schemas.openxmlformats.org/officeDocument/2006/relationships/slide" Target="slides/slide22.xml"/><Relationship Id="rId3489" Type="http://schemas.openxmlformats.org/officeDocument/2006/relationships/slide" Target="slides/slide3488.xml"/><Relationship Id="rId3556" Type="http://schemas.openxmlformats.org/officeDocument/2006/relationships/slide" Target="slides/slide3555.xml"/><Relationship Id="rId4954" Type="http://schemas.openxmlformats.org/officeDocument/2006/relationships/slide" Target="slides/slide4953.xml"/><Relationship Id="rId477" Type="http://schemas.openxmlformats.org/officeDocument/2006/relationships/slide" Target="slides/slide476.xml"/><Relationship Id="rId2158" Type="http://schemas.openxmlformats.org/officeDocument/2006/relationships/slide" Target="slides/slide2157.xml"/><Relationship Id="rId3209" Type="http://schemas.openxmlformats.org/officeDocument/2006/relationships/slide" Target="slides/slide3208.xml"/><Relationship Id="rId3970" Type="http://schemas.openxmlformats.org/officeDocument/2006/relationships/slide" Target="slides/slide3969.xml"/><Relationship Id="rId4607" Type="http://schemas.openxmlformats.org/officeDocument/2006/relationships/slide" Target="slides/slide4606.xml"/><Relationship Id="rId891" Type="http://schemas.openxmlformats.org/officeDocument/2006/relationships/slide" Target="slides/slide890.xml"/><Relationship Id="rId2572" Type="http://schemas.openxmlformats.org/officeDocument/2006/relationships/slide" Target="slides/slide2571.xml"/><Relationship Id="rId3623" Type="http://schemas.openxmlformats.org/officeDocument/2006/relationships/slide" Target="slides/slide3622.xml"/><Relationship Id="rId544" Type="http://schemas.openxmlformats.org/officeDocument/2006/relationships/slide" Target="slides/slide543.xml"/><Relationship Id="rId1174" Type="http://schemas.openxmlformats.org/officeDocument/2006/relationships/slide" Target="slides/slide1173.xml"/><Relationship Id="rId2225" Type="http://schemas.openxmlformats.org/officeDocument/2006/relationships/slide" Target="slides/slide2224.xml"/><Relationship Id="rId5795" Type="http://schemas.openxmlformats.org/officeDocument/2006/relationships/slide" Target="slides/slide5794.xml"/><Relationship Id="rId611" Type="http://schemas.openxmlformats.org/officeDocument/2006/relationships/slide" Target="slides/slide610.xml"/><Relationship Id="rId1241" Type="http://schemas.openxmlformats.org/officeDocument/2006/relationships/slide" Target="slides/slide1240.xml"/><Relationship Id="rId4397" Type="http://schemas.openxmlformats.org/officeDocument/2006/relationships/slide" Target="slides/slide4396.xml"/><Relationship Id="rId5448" Type="http://schemas.openxmlformats.org/officeDocument/2006/relationships/slide" Target="slides/slide5447.xml"/><Relationship Id="rId5862" Type="http://schemas.openxmlformats.org/officeDocument/2006/relationships/slide" Target="slides/slide5861.xml"/><Relationship Id="rId4464" Type="http://schemas.openxmlformats.org/officeDocument/2006/relationships/slide" Target="slides/slide4463.xml"/><Relationship Id="rId5515" Type="http://schemas.openxmlformats.org/officeDocument/2006/relationships/slide" Target="slides/slide5514.xml"/><Relationship Id="rId3066" Type="http://schemas.openxmlformats.org/officeDocument/2006/relationships/slide" Target="slides/slide3065.xml"/><Relationship Id="rId3480" Type="http://schemas.openxmlformats.org/officeDocument/2006/relationships/slide" Target="slides/slide3479.xml"/><Relationship Id="rId4117" Type="http://schemas.openxmlformats.org/officeDocument/2006/relationships/slide" Target="slides/slide4116.xml"/><Relationship Id="rId4531" Type="http://schemas.openxmlformats.org/officeDocument/2006/relationships/slide" Target="slides/slide4530.xml"/><Relationship Id="rId2082" Type="http://schemas.openxmlformats.org/officeDocument/2006/relationships/slide" Target="slides/slide2081.xml"/><Relationship Id="rId3133" Type="http://schemas.openxmlformats.org/officeDocument/2006/relationships/slide" Target="slides/slide3132.xml"/><Relationship Id="rId6289" Type="http://schemas.openxmlformats.org/officeDocument/2006/relationships/slide" Target="slides/slide6288.xml"/><Relationship Id="rId2899" Type="http://schemas.openxmlformats.org/officeDocument/2006/relationships/slide" Target="slides/slide2898.xml"/><Relationship Id="rId3200" Type="http://schemas.openxmlformats.org/officeDocument/2006/relationships/slide" Target="slides/slide3199.xml"/><Relationship Id="rId121" Type="http://schemas.openxmlformats.org/officeDocument/2006/relationships/slide" Target="slides/slide120.xml"/><Relationship Id="rId2966" Type="http://schemas.openxmlformats.org/officeDocument/2006/relationships/slide" Target="slides/slide2965.xml"/><Relationship Id="rId5372" Type="http://schemas.openxmlformats.org/officeDocument/2006/relationships/slide" Target="slides/slide5371.xml"/><Relationship Id="rId6009" Type="http://schemas.openxmlformats.org/officeDocument/2006/relationships/slide" Target="slides/slide6008.xml"/><Relationship Id="rId938" Type="http://schemas.openxmlformats.org/officeDocument/2006/relationships/slide" Target="slides/slide937.xml"/><Relationship Id="rId1568" Type="http://schemas.openxmlformats.org/officeDocument/2006/relationships/slide" Target="slides/slide1567.xml"/><Relationship Id="rId2619" Type="http://schemas.openxmlformats.org/officeDocument/2006/relationships/slide" Target="slides/slide2618.xml"/><Relationship Id="rId5025" Type="http://schemas.openxmlformats.org/officeDocument/2006/relationships/slide" Target="slides/slide5024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4041" Type="http://schemas.openxmlformats.org/officeDocument/2006/relationships/slide" Target="slides/slide4040.xml"/><Relationship Id="rId1702" Type="http://schemas.openxmlformats.org/officeDocument/2006/relationships/slide" Target="slides/slide1701.xml"/><Relationship Id="rId4858" Type="http://schemas.openxmlformats.org/officeDocument/2006/relationships/slide" Target="slides/slide4857.xml"/><Relationship Id="rId5909" Type="http://schemas.openxmlformats.org/officeDocument/2006/relationships/slide" Target="slides/slide5908.xml"/><Relationship Id="rId3874" Type="http://schemas.openxmlformats.org/officeDocument/2006/relationships/slide" Target="slides/slide3873.xml"/><Relationship Id="rId4925" Type="http://schemas.openxmlformats.org/officeDocument/2006/relationships/slide" Target="slides/slide4924.xml"/><Relationship Id="rId6280" Type="http://schemas.openxmlformats.org/officeDocument/2006/relationships/slide" Target="slides/slide6279.xml"/><Relationship Id="rId795" Type="http://schemas.openxmlformats.org/officeDocument/2006/relationships/slide" Target="slides/slide794.xml"/><Relationship Id="rId2476" Type="http://schemas.openxmlformats.org/officeDocument/2006/relationships/slide" Target="slides/slide2475.xml"/><Relationship Id="rId2890" Type="http://schemas.openxmlformats.org/officeDocument/2006/relationships/slide" Target="slides/slide2889.xml"/><Relationship Id="rId3527" Type="http://schemas.openxmlformats.org/officeDocument/2006/relationships/slide" Target="slides/slide3526.xml"/><Relationship Id="rId3941" Type="http://schemas.openxmlformats.org/officeDocument/2006/relationships/slide" Target="slides/slide3940.xml"/><Relationship Id="rId448" Type="http://schemas.openxmlformats.org/officeDocument/2006/relationships/slide" Target="slides/slide447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492" Type="http://schemas.openxmlformats.org/officeDocument/2006/relationships/slide" Target="slides/slide1491.xml"/><Relationship Id="rId2129" Type="http://schemas.openxmlformats.org/officeDocument/2006/relationships/slide" Target="slides/slide2128.xml"/><Relationship Id="rId2543" Type="http://schemas.openxmlformats.org/officeDocument/2006/relationships/slide" Target="slides/slide2542.xml"/><Relationship Id="rId5699" Type="http://schemas.openxmlformats.org/officeDocument/2006/relationships/slide" Target="slides/slide5698.xml"/><Relationship Id="rId6000" Type="http://schemas.openxmlformats.org/officeDocument/2006/relationships/slide" Target="slides/slide5999.xml"/><Relationship Id="rId515" Type="http://schemas.openxmlformats.org/officeDocument/2006/relationships/slide" Target="slides/slide514.xml"/><Relationship Id="rId1145" Type="http://schemas.openxmlformats.org/officeDocument/2006/relationships/slide" Target="slides/slide1144.xml"/><Relationship Id="rId5766" Type="http://schemas.openxmlformats.org/officeDocument/2006/relationships/slide" Target="slides/slide5765.xml"/><Relationship Id="rId1212" Type="http://schemas.openxmlformats.org/officeDocument/2006/relationships/slide" Target="slides/slide1211.xml"/><Relationship Id="rId2610" Type="http://schemas.openxmlformats.org/officeDocument/2006/relationships/slide" Target="slides/slide2609.xml"/><Relationship Id="rId4368" Type="http://schemas.openxmlformats.org/officeDocument/2006/relationships/slide" Target="slides/slide4367.xml"/><Relationship Id="rId5419" Type="http://schemas.openxmlformats.org/officeDocument/2006/relationships/slide" Target="slides/slide5418.xml"/><Relationship Id="rId4782" Type="http://schemas.openxmlformats.org/officeDocument/2006/relationships/slide" Target="slides/slide4781.xml"/><Relationship Id="rId5833" Type="http://schemas.openxmlformats.org/officeDocument/2006/relationships/slide" Target="slides/slide5832.xml"/><Relationship Id="rId3037" Type="http://schemas.openxmlformats.org/officeDocument/2006/relationships/slide" Target="slides/slide3036.xml"/><Relationship Id="rId3384" Type="http://schemas.openxmlformats.org/officeDocument/2006/relationships/slide" Target="slides/slide3383.xml"/><Relationship Id="rId4435" Type="http://schemas.openxmlformats.org/officeDocument/2006/relationships/slide" Target="slides/slide4434.xml"/><Relationship Id="rId5900" Type="http://schemas.openxmlformats.org/officeDocument/2006/relationships/slide" Target="slides/slide5899.xml"/><Relationship Id="rId3451" Type="http://schemas.openxmlformats.org/officeDocument/2006/relationships/slide" Target="slides/slide3450.xml"/><Relationship Id="rId4502" Type="http://schemas.openxmlformats.org/officeDocument/2006/relationships/slide" Target="slides/slide4501.xml"/><Relationship Id="rId372" Type="http://schemas.openxmlformats.org/officeDocument/2006/relationships/slide" Target="slides/slide371.xml"/><Relationship Id="rId2053" Type="http://schemas.openxmlformats.org/officeDocument/2006/relationships/slide" Target="slides/slide2052.xml"/><Relationship Id="rId3104" Type="http://schemas.openxmlformats.org/officeDocument/2006/relationships/slide" Target="slides/slide3103.xml"/><Relationship Id="rId2120" Type="http://schemas.openxmlformats.org/officeDocument/2006/relationships/slide" Target="slides/slide2119.xml"/><Relationship Id="rId5276" Type="http://schemas.openxmlformats.org/officeDocument/2006/relationships/slide" Target="slides/slide5275.xml"/><Relationship Id="rId5690" Type="http://schemas.openxmlformats.org/officeDocument/2006/relationships/slide" Target="slides/slide5689.xml"/><Relationship Id="rId4292" Type="http://schemas.openxmlformats.org/officeDocument/2006/relationships/slide" Target="slides/slide4291.xml"/><Relationship Id="rId5343" Type="http://schemas.openxmlformats.org/officeDocument/2006/relationships/slide" Target="slides/slide5342.xml"/><Relationship Id="rId1886" Type="http://schemas.openxmlformats.org/officeDocument/2006/relationships/slide" Target="slides/slide1885.xml"/><Relationship Id="rId2937" Type="http://schemas.openxmlformats.org/officeDocument/2006/relationships/slide" Target="slides/slide2936.xml"/><Relationship Id="rId909" Type="http://schemas.openxmlformats.org/officeDocument/2006/relationships/slide" Target="slides/slide908.xml"/><Relationship Id="rId1539" Type="http://schemas.openxmlformats.org/officeDocument/2006/relationships/slide" Target="slides/slide1538.xml"/><Relationship Id="rId1953" Type="http://schemas.openxmlformats.org/officeDocument/2006/relationships/slide" Target="slides/slide1952.xml"/><Relationship Id="rId5410" Type="http://schemas.openxmlformats.org/officeDocument/2006/relationships/slide" Target="slides/slide5409.xml"/><Relationship Id="rId1606" Type="http://schemas.openxmlformats.org/officeDocument/2006/relationships/slide" Target="slides/slide1605.xml"/><Relationship Id="rId4012" Type="http://schemas.openxmlformats.org/officeDocument/2006/relationships/slide" Target="slides/slide4011.xml"/><Relationship Id="rId3778" Type="http://schemas.openxmlformats.org/officeDocument/2006/relationships/slide" Target="slides/slide3777.xml"/><Relationship Id="rId4829" Type="http://schemas.openxmlformats.org/officeDocument/2006/relationships/slide" Target="slides/slide4828.xml"/><Relationship Id="rId6184" Type="http://schemas.openxmlformats.org/officeDocument/2006/relationships/slide" Target="slides/slide6183.xml"/><Relationship Id="rId699" Type="http://schemas.openxmlformats.org/officeDocument/2006/relationships/slide" Target="slides/slide698.xml"/><Relationship Id="rId2794" Type="http://schemas.openxmlformats.org/officeDocument/2006/relationships/slide" Target="slides/slide2793.xml"/><Relationship Id="rId3845" Type="http://schemas.openxmlformats.org/officeDocument/2006/relationships/slide" Target="slides/slide3844.xml"/><Relationship Id="rId6251" Type="http://schemas.openxmlformats.org/officeDocument/2006/relationships/slide" Target="slides/slide6250.xml"/><Relationship Id="rId766" Type="http://schemas.openxmlformats.org/officeDocument/2006/relationships/slide" Target="slides/slide765.xml"/><Relationship Id="rId1396" Type="http://schemas.openxmlformats.org/officeDocument/2006/relationships/slide" Target="slides/slide1395.xml"/><Relationship Id="rId2447" Type="http://schemas.openxmlformats.org/officeDocument/2006/relationships/slide" Target="slides/slide2446.xml"/><Relationship Id="rId419" Type="http://schemas.openxmlformats.org/officeDocument/2006/relationships/slide" Target="slides/slide418.xml"/><Relationship Id="rId1049" Type="http://schemas.openxmlformats.org/officeDocument/2006/relationships/slide" Target="slides/slide1048.xml"/><Relationship Id="rId2861" Type="http://schemas.openxmlformats.org/officeDocument/2006/relationships/slide" Target="slides/slide2860.xml"/><Relationship Id="rId3912" Type="http://schemas.openxmlformats.org/officeDocument/2006/relationships/slide" Target="slides/slide391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2514" Type="http://schemas.openxmlformats.org/officeDocument/2006/relationships/slide" Target="slides/slide2513.xml"/><Relationship Id="rId900" Type="http://schemas.openxmlformats.org/officeDocument/2006/relationships/slide" Target="slides/slide899.xml"/><Relationship Id="rId1530" Type="http://schemas.openxmlformats.org/officeDocument/2006/relationships/slide" Target="slides/slide1529.xml"/><Relationship Id="rId4686" Type="http://schemas.openxmlformats.org/officeDocument/2006/relationships/slide" Target="slides/slide4685.xml"/><Relationship Id="rId5737" Type="http://schemas.openxmlformats.org/officeDocument/2006/relationships/slide" Target="slides/slide5736.xml"/><Relationship Id="rId3288" Type="http://schemas.openxmlformats.org/officeDocument/2006/relationships/slide" Target="slides/slide3287.xml"/><Relationship Id="rId4339" Type="http://schemas.openxmlformats.org/officeDocument/2006/relationships/slide" Target="slides/slide4338.xml"/><Relationship Id="rId4753" Type="http://schemas.openxmlformats.org/officeDocument/2006/relationships/slide" Target="slides/slide4752.xml"/><Relationship Id="rId5804" Type="http://schemas.openxmlformats.org/officeDocument/2006/relationships/slide" Target="slides/slide5803.xml"/><Relationship Id="rId3355" Type="http://schemas.openxmlformats.org/officeDocument/2006/relationships/slide" Target="slides/slide3354.xml"/><Relationship Id="rId4406" Type="http://schemas.openxmlformats.org/officeDocument/2006/relationships/slide" Target="slides/slide4405.xml"/><Relationship Id="rId276" Type="http://schemas.openxmlformats.org/officeDocument/2006/relationships/slide" Target="slides/slide275.xml"/><Relationship Id="rId690" Type="http://schemas.openxmlformats.org/officeDocument/2006/relationships/slide" Target="slides/slide689.xml"/><Relationship Id="rId2371" Type="http://schemas.openxmlformats.org/officeDocument/2006/relationships/slide" Target="slides/slide2370.xml"/><Relationship Id="rId3008" Type="http://schemas.openxmlformats.org/officeDocument/2006/relationships/slide" Target="slides/slide3007.xml"/><Relationship Id="rId3422" Type="http://schemas.openxmlformats.org/officeDocument/2006/relationships/slide" Target="slides/slide3421.xml"/><Relationship Id="rId4820" Type="http://schemas.openxmlformats.org/officeDocument/2006/relationships/slide" Target="slides/slide4819.xml"/><Relationship Id="rId343" Type="http://schemas.openxmlformats.org/officeDocument/2006/relationships/slide" Target="slides/slide342.xml"/><Relationship Id="rId2024" Type="http://schemas.openxmlformats.org/officeDocument/2006/relationships/slide" Target="slides/slide2023.xml"/><Relationship Id="rId1040" Type="http://schemas.openxmlformats.org/officeDocument/2006/relationships/slide" Target="slides/slide1039.xml"/><Relationship Id="rId4196" Type="http://schemas.openxmlformats.org/officeDocument/2006/relationships/slide" Target="slides/slide4195.xml"/><Relationship Id="rId5247" Type="http://schemas.openxmlformats.org/officeDocument/2006/relationships/slide" Target="slides/slide5246.xml"/><Relationship Id="rId5594" Type="http://schemas.openxmlformats.org/officeDocument/2006/relationships/slide" Target="slides/slide5593.xml"/><Relationship Id="rId410" Type="http://schemas.openxmlformats.org/officeDocument/2006/relationships/slide" Target="slides/slide409.xml"/><Relationship Id="rId5661" Type="http://schemas.openxmlformats.org/officeDocument/2006/relationships/slide" Target="slides/slide5660.xml"/><Relationship Id="rId1857" Type="http://schemas.openxmlformats.org/officeDocument/2006/relationships/slide" Target="slides/slide1856.xml"/><Relationship Id="rId2908" Type="http://schemas.openxmlformats.org/officeDocument/2006/relationships/slide" Target="slides/slide2907.xml"/><Relationship Id="rId4263" Type="http://schemas.openxmlformats.org/officeDocument/2006/relationships/slide" Target="slides/slide4262.xml"/><Relationship Id="rId5314" Type="http://schemas.openxmlformats.org/officeDocument/2006/relationships/slide" Target="slides/slide5313.xml"/><Relationship Id="rId1924" Type="http://schemas.openxmlformats.org/officeDocument/2006/relationships/slide" Target="slides/slide1923.xml"/><Relationship Id="rId4330" Type="http://schemas.openxmlformats.org/officeDocument/2006/relationships/slide" Target="slides/slide4329.xml"/><Relationship Id="rId6088" Type="http://schemas.openxmlformats.org/officeDocument/2006/relationships/slide" Target="slides/slide6087.xml"/><Relationship Id="rId2698" Type="http://schemas.openxmlformats.org/officeDocument/2006/relationships/slide" Target="slides/slide2697.xml"/><Relationship Id="rId6155" Type="http://schemas.openxmlformats.org/officeDocument/2006/relationships/slide" Target="slides/slide6154.xml"/><Relationship Id="rId3749" Type="http://schemas.openxmlformats.org/officeDocument/2006/relationships/slide" Target="slides/slide3748.xml"/><Relationship Id="rId5171" Type="http://schemas.openxmlformats.org/officeDocument/2006/relationships/slide" Target="slides/slide5170.xml"/><Relationship Id="rId6222" Type="http://schemas.openxmlformats.org/officeDocument/2006/relationships/slide" Target="slides/slide6221.xml"/><Relationship Id="rId2765" Type="http://schemas.openxmlformats.org/officeDocument/2006/relationships/slide" Target="slides/slide2764.xml"/><Relationship Id="rId3816" Type="http://schemas.openxmlformats.org/officeDocument/2006/relationships/slide" Target="slides/slide3815.xml"/><Relationship Id="rId737" Type="http://schemas.openxmlformats.org/officeDocument/2006/relationships/slide" Target="slides/slide736.xml"/><Relationship Id="rId1367" Type="http://schemas.openxmlformats.org/officeDocument/2006/relationships/slide" Target="slides/slide1366.xml"/><Relationship Id="rId1781" Type="http://schemas.openxmlformats.org/officeDocument/2006/relationships/slide" Target="slides/slide1780.xml"/><Relationship Id="rId2418" Type="http://schemas.openxmlformats.org/officeDocument/2006/relationships/slide" Target="slides/slide2417.xml"/><Relationship Id="rId2832" Type="http://schemas.openxmlformats.org/officeDocument/2006/relationships/slide" Target="slides/slide2831.xml"/><Relationship Id="rId5988" Type="http://schemas.openxmlformats.org/officeDocument/2006/relationships/slide" Target="slides/slide5987.xml"/><Relationship Id="rId73" Type="http://schemas.openxmlformats.org/officeDocument/2006/relationships/slide" Target="slides/slide72.xml"/><Relationship Id="rId804" Type="http://schemas.openxmlformats.org/officeDocument/2006/relationships/slide" Target="slides/slide803.xml"/><Relationship Id="rId1434" Type="http://schemas.openxmlformats.org/officeDocument/2006/relationships/slide" Target="slides/slide1433.xml"/><Relationship Id="rId1501" Type="http://schemas.openxmlformats.org/officeDocument/2006/relationships/slide" Target="slides/slide1500.xml"/><Relationship Id="rId4657" Type="http://schemas.openxmlformats.org/officeDocument/2006/relationships/slide" Target="slides/slide4656.xml"/><Relationship Id="rId5708" Type="http://schemas.openxmlformats.org/officeDocument/2006/relationships/slide" Target="slides/slide5707.xml"/><Relationship Id="rId3259" Type="http://schemas.openxmlformats.org/officeDocument/2006/relationships/slide" Target="slides/slide3258.xml"/><Relationship Id="rId594" Type="http://schemas.openxmlformats.org/officeDocument/2006/relationships/slide" Target="slides/slide593.xml"/><Relationship Id="rId2275" Type="http://schemas.openxmlformats.org/officeDocument/2006/relationships/slide" Target="slides/slide2274.xml"/><Relationship Id="rId3326" Type="http://schemas.openxmlformats.org/officeDocument/2006/relationships/slide" Target="slides/slide3325.xml"/><Relationship Id="rId3673" Type="http://schemas.openxmlformats.org/officeDocument/2006/relationships/slide" Target="slides/slide3672.xml"/><Relationship Id="rId4724" Type="http://schemas.openxmlformats.org/officeDocument/2006/relationships/slide" Target="slides/slide4723.xml"/><Relationship Id="rId247" Type="http://schemas.openxmlformats.org/officeDocument/2006/relationships/slide" Target="slides/slide246.xml"/><Relationship Id="rId3740" Type="http://schemas.openxmlformats.org/officeDocument/2006/relationships/slide" Target="slides/slide3739.xml"/><Relationship Id="rId661" Type="http://schemas.openxmlformats.org/officeDocument/2006/relationships/slide" Target="slides/slide660.xml"/><Relationship Id="rId1291" Type="http://schemas.openxmlformats.org/officeDocument/2006/relationships/slide" Target="slides/slide1290.xml"/><Relationship Id="rId2342" Type="http://schemas.openxmlformats.org/officeDocument/2006/relationships/slide" Target="slides/slide2341.xml"/><Relationship Id="rId5498" Type="http://schemas.openxmlformats.org/officeDocument/2006/relationships/slide" Target="slides/slide5497.xml"/><Relationship Id="rId314" Type="http://schemas.openxmlformats.org/officeDocument/2006/relationships/slide" Target="slides/slide313.xml"/><Relationship Id="rId5565" Type="http://schemas.openxmlformats.org/officeDocument/2006/relationships/slide" Target="slides/slide5564.xml"/><Relationship Id="rId1011" Type="http://schemas.openxmlformats.org/officeDocument/2006/relationships/slide" Target="slides/slide1010.xml"/><Relationship Id="rId4167" Type="http://schemas.openxmlformats.org/officeDocument/2006/relationships/slide" Target="slides/slide4166.xml"/><Relationship Id="rId4581" Type="http://schemas.openxmlformats.org/officeDocument/2006/relationships/slide" Target="slides/slide4580.xml"/><Relationship Id="rId5218" Type="http://schemas.openxmlformats.org/officeDocument/2006/relationships/slide" Target="slides/slide5217.xml"/><Relationship Id="rId5632" Type="http://schemas.openxmlformats.org/officeDocument/2006/relationships/slide" Target="slides/slide5631.xml"/><Relationship Id="rId3183" Type="http://schemas.openxmlformats.org/officeDocument/2006/relationships/slide" Target="slides/slide3182.xml"/><Relationship Id="rId4234" Type="http://schemas.openxmlformats.org/officeDocument/2006/relationships/slide" Target="slides/slide4233.xml"/><Relationship Id="rId1828" Type="http://schemas.openxmlformats.org/officeDocument/2006/relationships/slide" Target="slides/slide1827.xml"/><Relationship Id="rId3250" Type="http://schemas.openxmlformats.org/officeDocument/2006/relationships/slide" Target="slides/slide3249.xml"/><Relationship Id="rId171" Type="http://schemas.openxmlformats.org/officeDocument/2006/relationships/slide" Target="slides/slide170.xml"/><Relationship Id="rId4301" Type="http://schemas.openxmlformats.org/officeDocument/2006/relationships/slide" Target="slides/slide4300.xml"/><Relationship Id="rId6059" Type="http://schemas.openxmlformats.org/officeDocument/2006/relationships/slide" Target="slides/slide6058.xml"/><Relationship Id="rId988" Type="http://schemas.openxmlformats.org/officeDocument/2006/relationships/slide" Target="slides/slide987.xml"/><Relationship Id="rId2669" Type="http://schemas.openxmlformats.org/officeDocument/2006/relationships/slide" Target="slides/slide2668.xml"/><Relationship Id="rId5075" Type="http://schemas.openxmlformats.org/officeDocument/2006/relationships/slide" Target="slides/slide5074.xml"/><Relationship Id="rId6126" Type="http://schemas.openxmlformats.org/officeDocument/2006/relationships/slide" Target="slides/slide6125.xml"/><Relationship Id="rId1685" Type="http://schemas.openxmlformats.org/officeDocument/2006/relationships/slide" Target="slides/slide1684.xml"/><Relationship Id="rId2736" Type="http://schemas.openxmlformats.org/officeDocument/2006/relationships/slide" Target="slides/slide2735.xml"/><Relationship Id="rId4091" Type="http://schemas.openxmlformats.org/officeDocument/2006/relationships/slide" Target="slides/slide4090.xml"/><Relationship Id="rId5142" Type="http://schemas.openxmlformats.org/officeDocument/2006/relationships/slide" Target="slides/slide5141.xml"/><Relationship Id="rId708" Type="http://schemas.openxmlformats.org/officeDocument/2006/relationships/slide" Target="slides/slide707.xml"/><Relationship Id="rId1338" Type="http://schemas.openxmlformats.org/officeDocument/2006/relationships/slide" Target="slides/slide1337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803" Type="http://schemas.openxmlformats.org/officeDocument/2006/relationships/slide" Target="slides/slide2802.xml"/><Relationship Id="rId5959" Type="http://schemas.openxmlformats.org/officeDocument/2006/relationships/slide" Target="slides/slide5958.xml"/><Relationship Id="rId44" Type="http://schemas.openxmlformats.org/officeDocument/2006/relationships/slide" Target="slides/slide43.xml"/><Relationship Id="rId4975" Type="http://schemas.openxmlformats.org/officeDocument/2006/relationships/slide" Target="slides/slide4974.xml"/><Relationship Id="rId498" Type="http://schemas.openxmlformats.org/officeDocument/2006/relationships/slide" Target="slides/slide497.xml"/><Relationship Id="rId2179" Type="http://schemas.openxmlformats.org/officeDocument/2006/relationships/slide" Target="slides/slide2178.xml"/><Relationship Id="rId3577" Type="http://schemas.openxmlformats.org/officeDocument/2006/relationships/slide" Target="slides/slide3576.xml"/><Relationship Id="rId3991" Type="http://schemas.openxmlformats.org/officeDocument/2006/relationships/slide" Target="slides/slide3990.xml"/><Relationship Id="rId4628" Type="http://schemas.openxmlformats.org/officeDocument/2006/relationships/slide" Target="slides/slide4627.xml"/><Relationship Id="rId2593" Type="http://schemas.openxmlformats.org/officeDocument/2006/relationships/slide" Target="slides/slide2592.xml"/><Relationship Id="rId3644" Type="http://schemas.openxmlformats.org/officeDocument/2006/relationships/slide" Target="slides/slide3643.xml"/><Relationship Id="rId6050" Type="http://schemas.openxmlformats.org/officeDocument/2006/relationships/slide" Target="slides/slide6049.xml"/><Relationship Id="rId565" Type="http://schemas.openxmlformats.org/officeDocument/2006/relationships/slide" Target="slides/slide564.xml"/><Relationship Id="rId1195" Type="http://schemas.openxmlformats.org/officeDocument/2006/relationships/slide" Target="slides/slide1194.xml"/><Relationship Id="rId2246" Type="http://schemas.openxmlformats.org/officeDocument/2006/relationships/slide" Target="slides/slide2245.xml"/><Relationship Id="rId2660" Type="http://schemas.openxmlformats.org/officeDocument/2006/relationships/slide" Target="slides/slide2659.xml"/><Relationship Id="rId3711" Type="http://schemas.openxmlformats.org/officeDocument/2006/relationships/slide" Target="slides/slide3710.xml"/><Relationship Id="rId218" Type="http://schemas.openxmlformats.org/officeDocument/2006/relationships/slide" Target="slides/slide217.xml"/><Relationship Id="rId632" Type="http://schemas.openxmlformats.org/officeDocument/2006/relationships/slide" Target="slides/slide631.xml"/><Relationship Id="rId1262" Type="http://schemas.openxmlformats.org/officeDocument/2006/relationships/slide" Target="slides/slide1261.xml"/><Relationship Id="rId2313" Type="http://schemas.openxmlformats.org/officeDocument/2006/relationships/slide" Target="slides/slide2312.xml"/><Relationship Id="rId5469" Type="http://schemas.openxmlformats.org/officeDocument/2006/relationships/slide" Target="slides/slide5468.xml"/><Relationship Id="rId4485" Type="http://schemas.openxmlformats.org/officeDocument/2006/relationships/slide" Target="slides/slide4484.xml"/><Relationship Id="rId5536" Type="http://schemas.openxmlformats.org/officeDocument/2006/relationships/slide" Target="slides/slide5535.xml"/><Relationship Id="rId5883" Type="http://schemas.openxmlformats.org/officeDocument/2006/relationships/slide" Target="slides/slide5882.xml"/><Relationship Id="rId3087" Type="http://schemas.openxmlformats.org/officeDocument/2006/relationships/slide" Target="slides/slide3086.xml"/><Relationship Id="rId4138" Type="http://schemas.openxmlformats.org/officeDocument/2006/relationships/slide" Target="slides/slide4137.xml"/><Relationship Id="rId5950" Type="http://schemas.openxmlformats.org/officeDocument/2006/relationships/slide" Target="slides/slide5949.xml"/><Relationship Id="rId4552" Type="http://schemas.openxmlformats.org/officeDocument/2006/relationships/slide" Target="slides/slide4551.xml"/><Relationship Id="rId5603" Type="http://schemas.openxmlformats.org/officeDocument/2006/relationships/slide" Target="slides/slide5602.xml"/><Relationship Id="rId3154" Type="http://schemas.openxmlformats.org/officeDocument/2006/relationships/slide" Target="slides/slide3153.xml"/><Relationship Id="rId4205" Type="http://schemas.openxmlformats.org/officeDocument/2006/relationships/slide" Target="slides/slide4204.xml"/><Relationship Id="rId2170" Type="http://schemas.openxmlformats.org/officeDocument/2006/relationships/slide" Target="slides/slide2169.xml"/><Relationship Id="rId3221" Type="http://schemas.openxmlformats.org/officeDocument/2006/relationships/slide" Target="slides/slide3220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2987" Type="http://schemas.openxmlformats.org/officeDocument/2006/relationships/slide" Target="slides/slide2986.xml"/><Relationship Id="rId5393" Type="http://schemas.openxmlformats.org/officeDocument/2006/relationships/slide" Target="slides/slide5392.xml"/><Relationship Id="rId959" Type="http://schemas.openxmlformats.org/officeDocument/2006/relationships/slide" Target="slides/slide958.xml"/><Relationship Id="rId1589" Type="http://schemas.openxmlformats.org/officeDocument/2006/relationships/slide" Target="slides/slide1588.xml"/><Relationship Id="rId5046" Type="http://schemas.openxmlformats.org/officeDocument/2006/relationships/slide" Target="slides/slide5045.xml"/><Relationship Id="rId5460" Type="http://schemas.openxmlformats.org/officeDocument/2006/relationships/slide" Target="slides/slide5459.xml"/><Relationship Id="rId4062" Type="http://schemas.openxmlformats.org/officeDocument/2006/relationships/slide" Target="slides/slide4061.xml"/><Relationship Id="rId5113" Type="http://schemas.openxmlformats.org/officeDocument/2006/relationships/slide" Target="slides/slide5112.xml"/><Relationship Id="rId1656" Type="http://schemas.openxmlformats.org/officeDocument/2006/relationships/slide" Target="slides/slide1655.xml"/><Relationship Id="rId2707" Type="http://schemas.openxmlformats.org/officeDocument/2006/relationships/slide" Target="slides/slide2706.xml"/><Relationship Id="rId1309" Type="http://schemas.openxmlformats.org/officeDocument/2006/relationships/slide" Target="slides/slide1308.xml"/><Relationship Id="rId1723" Type="http://schemas.openxmlformats.org/officeDocument/2006/relationships/slide" Target="slides/slide1722.xml"/><Relationship Id="rId4879" Type="http://schemas.openxmlformats.org/officeDocument/2006/relationships/slide" Target="slides/slide4878.xml"/><Relationship Id="rId15" Type="http://schemas.openxmlformats.org/officeDocument/2006/relationships/slide" Target="slides/slide14.xml"/><Relationship Id="rId3895" Type="http://schemas.openxmlformats.org/officeDocument/2006/relationships/slide" Target="slides/slide3894.xml"/><Relationship Id="rId4946" Type="http://schemas.openxmlformats.org/officeDocument/2006/relationships/slide" Target="slides/slide4945.xml"/><Relationship Id="rId2497" Type="http://schemas.openxmlformats.org/officeDocument/2006/relationships/slide" Target="slides/slide2496.xml"/><Relationship Id="rId3548" Type="http://schemas.openxmlformats.org/officeDocument/2006/relationships/slide" Target="slides/slide3547.xml"/><Relationship Id="rId469" Type="http://schemas.openxmlformats.org/officeDocument/2006/relationships/slide" Target="slides/slide468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2564" Type="http://schemas.openxmlformats.org/officeDocument/2006/relationships/slide" Target="slides/slide2563.xml"/><Relationship Id="rId3615" Type="http://schemas.openxmlformats.org/officeDocument/2006/relationships/slide" Target="slides/slide3614.xml"/><Relationship Id="rId3962" Type="http://schemas.openxmlformats.org/officeDocument/2006/relationships/slide" Target="slides/slide3961.xml"/><Relationship Id="rId6021" Type="http://schemas.openxmlformats.org/officeDocument/2006/relationships/slide" Target="slides/slide6020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2217" Type="http://schemas.openxmlformats.org/officeDocument/2006/relationships/slide" Target="slides/slide2216.xml"/><Relationship Id="rId950" Type="http://schemas.openxmlformats.org/officeDocument/2006/relationships/slide" Target="slides/slide949.xml"/><Relationship Id="rId1580" Type="http://schemas.openxmlformats.org/officeDocument/2006/relationships/slide" Target="slides/slide1579.xml"/><Relationship Id="rId2631" Type="http://schemas.openxmlformats.org/officeDocument/2006/relationships/slide" Target="slides/slide2630.xml"/><Relationship Id="rId4389" Type="http://schemas.openxmlformats.org/officeDocument/2006/relationships/slide" Target="slides/slide4388.xml"/><Relationship Id="rId5787" Type="http://schemas.openxmlformats.org/officeDocument/2006/relationships/slide" Target="slides/slide5786.xml"/><Relationship Id="rId603" Type="http://schemas.openxmlformats.org/officeDocument/2006/relationships/slide" Target="slides/slide602.xml"/><Relationship Id="rId1233" Type="http://schemas.openxmlformats.org/officeDocument/2006/relationships/slide" Target="slides/slide1232.xml"/><Relationship Id="rId5854" Type="http://schemas.openxmlformats.org/officeDocument/2006/relationships/slide" Target="slides/slide5853.xml"/><Relationship Id="rId1300" Type="http://schemas.openxmlformats.org/officeDocument/2006/relationships/slide" Target="slides/slide1299.xml"/><Relationship Id="rId4456" Type="http://schemas.openxmlformats.org/officeDocument/2006/relationships/slide" Target="slides/slide4455.xml"/><Relationship Id="rId4870" Type="http://schemas.openxmlformats.org/officeDocument/2006/relationships/slide" Target="slides/slide4869.xml"/><Relationship Id="rId5507" Type="http://schemas.openxmlformats.org/officeDocument/2006/relationships/slide" Target="slides/slide5506.xml"/><Relationship Id="rId5921" Type="http://schemas.openxmlformats.org/officeDocument/2006/relationships/slide" Target="slides/slide5920.xml"/><Relationship Id="rId3058" Type="http://schemas.openxmlformats.org/officeDocument/2006/relationships/slide" Target="slides/slide3057.xml"/><Relationship Id="rId3472" Type="http://schemas.openxmlformats.org/officeDocument/2006/relationships/slide" Target="slides/slide3471.xml"/><Relationship Id="rId4109" Type="http://schemas.openxmlformats.org/officeDocument/2006/relationships/slide" Target="slides/slide4108.xml"/><Relationship Id="rId4523" Type="http://schemas.openxmlformats.org/officeDocument/2006/relationships/slide" Target="slides/slide4522.xml"/><Relationship Id="rId393" Type="http://schemas.openxmlformats.org/officeDocument/2006/relationships/slide" Target="slides/slide392.xml"/><Relationship Id="rId2074" Type="http://schemas.openxmlformats.org/officeDocument/2006/relationships/slide" Target="slides/slide2073.xml"/><Relationship Id="rId3125" Type="http://schemas.openxmlformats.org/officeDocument/2006/relationships/slide" Target="slides/slide3124.xml"/><Relationship Id="rId460" Type="http://schemas.openxmlformats.org/officeDocument/2006/relationships/slide" Target="slides/slide459.xml"/><Relationship Id="rId1090" Type="http://schemas.openxmlformats.org/officeDocument/2006/relationships/slide" Target="slides/slide1089.xml"/><Relationship Id="rId2141" Type="http://schemas.openxmlformats.org/officeDocument/2006/relationships/slide" Target="slides/slide2140.xml"/><Relationship Id="rId5297" Type="http://schemas.openxmlformats.org/officeDocument/2006/relationships/slide" Target="slides/slide5296.xml"/><Relationship Id="rId113" Type="http://schemas.openxmlformats.org/officeDocument/2006/relationships/slide" Target="slides/slide112.xml"/><Relationship Id="rId2958" Type="http://schemas.openxmlformats.org/officeDocument/2006/relationships/slide" Target="slides/slide2957.xml"/><Relationship Id="rId5017" Type="http://schemas.openxmlformats.org/officeDocument/2006/relationships/slide" Target="slides/slide5016.xml"/><Relationship Id="rId5364" Type="http://schemas.openxmlformats.org/officeDocument/2006/relationships/slide" Target="slides/slide5363.xml"/><Relationship Id="rId1974" Type="http://schemas.openxmlformats.org/officeDocument/2006/relationships/slide" Target="slides/slide1973.xml"/><Relationship Id="rId4380" Type="http://schemas.openxmlformats.org/officeDocument/2006/relationships/slide" Target="slides/slide4379.xml"/><Relationship Id="rId5431" Type="http://schemas.openxmlformats.org/officeDocument/2006/relationships/slide" Target="slides/slide5430.xml"/><Relationship Id="rId1627" Type="http://schemas.openxmlformats.org/officeDocument/2006/relationships/slide" Target="slides/slide1626.xml"/><Relationship Id="rId4033" Type="http://schemas.openxmlformats.org/officeDocument/2006/relationships/slide" Target="slides/slide4032.xml"/><Relationship Id="rId3799" Type="http://schemas.openxmlformats.org/officeDocument/2006/relationships/slide" Target="slides/slide3798.xml"/><Relationship Id="rId4100" Type="http://schemas.openxmlformats.org/officeDocument/2006/relationships/slide" Target="slides/slide4099.xml"/><Relationship Id="rId6272" Type="http://schemas.openxmlformats.org/officeDocument/2006/relationships/slide" Target="slides/slide6271.xml"/><Relationship Id="rId3866" Type="http://schemas.openxmlformats.org/officeDocument/2006/relationships/slide" Target="slides/slide3865.xml"/><Relationship Id="rId4917" Type="http://schemas.openxmlformats.org/officeDocument/2006/relationships/slide" Target="slides/slide4916.xml"/><Relationship Id="rId787" Type="http://schemas.openxmlformats.org/officeDocument/2006/relationships/slide" Target="slides/slide786.xml"/><Relationship Id="rId2468" Type="http://schemas.openxmlformats.org/officeDocument/2006/relationships/slide" Target="slides/slide2467.xml"/><Relationship Id="rId2882" Type="http://schemas.openxmlformats.org/officeDocument/2006/relationships/slide" Target="slides/slide2881.xml"/><Relationship Id="rId3519" Type="http://schemas.openxmlformats.org/officeDocument/2006/relationships/slide" Target="slides/slide3518.xml"/><Relationship Id="rId3933" Type="http://schemas.openxmlformats.org/officeDocument/2006/relationships/slide" Target="slides/slide3932.xml"/><Relationship Id="rId854" Type="http://schemas.openxmlformats.org/officeDocument/2006/relationships/slide" Target="slides/slide853.xml"/><Relationship Id="rId1484" Type="http://schemas.openxmlformats.org/officeDocument/2006/relationships/slide" Target="slides/slide1483.xml"/><Relationship Id="rId2535" Type="http://schemas.openxmlformats.org/officeDocument/2006/relationships/slide" Target="slides/slide2534.xml"/><Relationship Id="rId507" Type="http://schemas.openxmlformats.org/officeDocument/2006/relationships/slide" Target="slides/slide506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551" Type="http://schemas.openxmlformats.org/officeDocument/2006/relationships/slide" Target="slides/slide1550.xml"/><Relationship Id="rId2602" Type="http://schemas.openxmlformats.org/officeDocument/2006/relationships/slide" Target="slides/slide2601.xml"/><Relationship Id="rId5758" Type="http://schemas.openxmlformats.org/officeDocument/2006/relationships/slide" Target="slides/slide5757.xml"/><Relationship Id="rId1204" Type="http://schemas.openxmlformats.org/officeDocument/2006/relationships/slide" Target="slides/slide1203.xml"/><Relationship Id="rId4774" Type="http://schemas.openxmlformats.org/officeDocument/2006/relationships/slide" Target="slides/slide4773.xml"/><Relationship Id="rId5825" Type="http://schemas.openxmlformats.org/officeDocument/2006/relationships/slide" Target="slides/slide5824.xml"/><Relationship Id="rId3376" Type="http://schemas.openxmlformats.org/officeDocument/2006/relationships/slide" Target="slides/slide3375.xml"/><Relationship Id="rId4427" Type="http://schemas.openxmlformats.org/officeDocument/2006/relationships/slide" Target="slides/slide4426.xml"/><Relationship Id="rId297" Type="http://schemas.openxmlformats.org/officeDocument/2006/relationships/slide" Target="slides/slide296.xml"/><Relationship Id="rId2392" Type="http://schemas.openxmlformats.org/officeDocument/2006/relationships/slide" Target="slides/slide2391.xml"/><Relationship Id="rId3029" Type="http://schemas.openxmlformats.org/officeDocument/2006/relationships/slide" Target="slides/slide3028.xml"/><Relationship Id="rId3790" Type="http://schemas.openxmlformats.org/officeDocument/2006/relationships/slide" Target="slides/slide3789.xml"/><Relationship Id="rId4841" Type="http://schemas.openxmlformats.org/officeDocument/2006/relationships/slide" Target="slides/slide4840.xml"/><Relationship Id="rId364" Type="http://schemas.openxmlformats.org/officeDocument/2006/relationships/slide" Target="slides/slide363.xml"/><Relationship Id="rId2045" Type="http://schemas.openxmlformats.org/officeDocument/2006/relationships/slide" Target="slides/slide2044.xml"/><Relationship Id="rId3443" Type="http://schemas.openxmlformats.org/officeDocument/2006/relationships/slide" Target="slides/slide3442.xml"/><Relationship Id="rId3510" Type="http://schemas.openxmlformats.org/officeDocument/2006/relationships/slide" Target="slides/slide3509.xml"/><Relationship Id="rId431" Type="http://schemas.openxmlformats.org/officeDocument/2006/relationships/slide" Target="slides/slide430.xml"/><Relationship Id="rId1061" Type="http://schemas.openxmlformats.org/officeDocument/2006/relationships/slide" Target="slides/slide1060.xml"/><Relationship Id="rId2112" Type="http://schemas.openxmlformats.org/officeDocument/2006/relationships/slide" Target="slides/slide2111.xml"/><Relationship Id="rId5268" Type="http://schemas.openxmlformats.org/officeDocument/2006/relationships/slide" Target="slides/slide5267.xml"/><Relationship Id="rId5682" Type="http://schemas.openxmlformats.org/officeDocument/2006/relationships/slide" Target="slides/slide5681.xml"/><Relationship Id="rId6319" Type="http://schemas.openxmlformats.org/officeDocument/2006/relationships/customXml" Target="../customXml/item3.xml"/><Relationship Id="rId1878" Type="http://schemas.openxmlformats.org/officeDocument/2006/relationships/slide" Target="slides/slide1877.xml"/><Relationship Id="rId2929" Type="http://schemas.openxmlformats.org/officeDocument/2006/relationships/slide" Target="slides/slide2928.xml"/><Relationship Id="rId4284" Type="http://schemas.openxmlformats.org/officeDocument/2006/relationships/slide" Target="slides/slide4283.xml"/><Relationship Id="rId5335" Type="http://schemas.openxmlformats.org/officeDocument/2006/relationships/slide" Target="slides/slide5334.xml"/><Relationship Id="rId4351" Type="http://schemas.openxmlformats.org/officeDocument/2006/relationships/slide" Target="slides/slide4350.xml"/><Relationship Id="rId5402" Type="http://schemas.openxmlformats.org/officeDocument/2006/relationships/slide" Target="slides/slide5401.xml"/><Relationship Id="rId1945" Type="http://schemas.openxmlformats.org/officeDocument/2006/relationships/slide" Target="slides/slide1944.xml"/><Relationship Id="rId4004" Type="http://schemas.openxmlformats.org/officeDocument/2006/relationships/slide" Target="slides/slide4003.xml"/><Relationship Id="rId3020" Type="http://schemas.openxmlformats.org/officeDocument/2006/relationships/slide" Target="slides/slide3019.xml"/><Relationship Id="rId6176" Type="http://schemas.openxmlformats.org/officeDocument/2006/relationships/slide" Target="slides/slide6175.xml"/><Relationship Id="rId2786" Type="http://schemas.openxmlformats.org/officeDocument/2006/relationships/slide" Target="slides/slide2785.xml"/><Relationship Id="rId3837" Type="http://schemas.openxmlformats.org/officeDocument/2006/relationships/slide" Target="slides/slide3836.xml"/><Relationship Id="rId5192" Type="http://schemas.openxmlformats.org/officeDocument/2006/relationships/slide" Target="slides/slide5191.xml"/><Relationship Id="rId6243" Type="http://schemas.openxmlformats.org/officeDocument/2006/relationships/slide" Target="slides/slide6242.xml"/><Relationship Id="rId758" Type="http://schemas.openxmlformats.org/officeDocument/2006/relationships/slide" Target="slides/slide757.xml"/><Relationship Id="rId1388" Type="http://schemas.openxmlformats.org/officeDocument/2006/relationships/slide" Target="slides/slide1387.xml"/><Relationship Id="rId2439" Type="http://schemas.openxmlformats.org/officeDocument/2006/relationships/slide" Target="slides/slide2438.xml"/><Relationship Id="rId2853" Type="http://schemas.openxmlformats.org/officeDocument/2006/relationships/slide" Target="slides/slide2852.xml"/><Relationship Id="rId3904" Type="http://schemas.openxmlformats.org/officeDocument/2006/relationships/slide" Target="slides/slide3903.xml"/><Relationship Id="rId6310" Type="http://schemas.openxmlformats.org/officeDocument/2006/relationships/notesMaster" Target="notesMasters/notesMaster1.xml"/><Relationship Id="rId94" Type="http://schemas.openxmlformats.org/officeDocument/2006/relationships/slide" Target="slides/slide93.xml"/><Relationship Id="rId825" Type="http://schemas.openxmlformats.org/officeDocument/2006/relationships/slide" Target="slides/slide824.xml"/><Relationship Id="rId1455" Type="http://schemas.openxmlformats.org/officeDocument/2006/relationships/slide" Target="slides/slide1454.xml"/><Relationship Id="rId2506" Type="http://schemas.openxmlformats.org/officeDocument/2006/relationships/slide" Target="slides/slide2505.xml"/><Relationship Id="rId1108" Type="http://schemas.openxmlformats.org/officeDocument/2006/relationships/slide" Target="slides/slide1107.xml"/><Relationship Id="rId2920" Type="http://schemas.openxmlformats.org/officeDocument/2006/relationships/slide" Target="slides/slide2919.xml"/><Relationship Id="rId4678" Type="http://schemas.openxmlformats.org/officeDocument/2006/relationships/slide" Target="slides/slide4677.xml"/><Relationship Id="rId1522" Type="http://schemas.openxmlformats.org/officeDocument/2006/relationships/slide" Target="slides/slide1521.xml"/><Relationship Id="rId5729" Type="http://schemas.openxmlformats.org/officeDocument/2006/relationships/slide" Target="slides/slide5728.xml"/><Relationship Id="rId3694" Type="http://schemas.openxmlformats.org/officeDocument/2006/relationships/slide" Target="slides/slide3693.xml"/><Relationship Id="rId4745" Type="http://schemas.openxmlformats.org/officeDocument/2006/relationships/slide" Target="slides/slide4744.xml"/><Relationship Id="rId2296" Type="http://schemas.openxmlformats.org/officeDocument/2006/relationships/slide" Target="slides/slide2295.xml"/><Relationship Id="rId3347" Type="http://schemas.openxmlformats.org/officeDocument/2006/relationships/slide" Target="slides/slide3346.xml"/><Relationship Id="rId3761" Type="http://schemas.openxmlformats.org/officeDocument/2006/relationships/slide" Target="slides/slide3760.xml"/><Relationship Id="rId4812" Type="http://schemas.openxmlformats.org/officeDocument/2006/relationships/slide" Target="slides/slide4811.xml"/><Relationship Id="rId268" Type="http://schemas.openxmlformats.org/officeDocument/2006/relationships/slide" Target="slides/slide267.xml"/><Relationship Id="rId682" Type="http://schemas.openxmlformats.org/officeDocument/2006/relationships/slide" Target="slides/slide681.xml"/><Relationship Id="rId2363" Type="http://schemas.openxmlformats.org/officeDocument/2006/relationships/slide" Target="slides/slide2362.xml"/><Relationship Id="rId3414" Type="http://schemas.openxmlformats.org/officeDocument/2006/relationships/slide" Target="slides/slide3413.xml"/><Relationship Id="rId335" Type="http://schemas.openxmlformats.org/officeDocument/2006/relationships/slide" Target="slides/slide334.xml"/><Relationship Id="rId2016" Type="http://schemas.openxmlformats.org/officeDocument/2006/relationships/slide" Target="slides/slide2015.xml"/><Relationship Id="rId2430" Type="http://schemas.openxmlformats.org/officeDocument/2006/relationships/slide" Target="slides/slide2429.xml"/><Relationship Id="rId5586" Type="http://schemas.openxmlformats.org/officeDocument/2006/relationships/slide" Target="slides/slide5585.xml"/><Relationship Id="rId402" Type="http://schemas.openxmlformats.org/officeDocument/2006/relationships/slide" Target="slides/slide401.xml"/><Relationship Id="rId1032" Type="http://schemas.openxmlformats.org/officeDocument/2006/relationships/slide" Target="slides/slide1031.xml"/><Relationship Id="rId4188" Type="http://schemas.openxmlformats.org/officeDocument/2006/relationships/slide" Target="slides/slide4187.xml"/><Relationship Id="rId5239" Type="http://schemas.openxmlformats.org/officeDocument/2006/relationships/slide" Target="slides/slide5238.xml"/><Relationship Id="rId4255" Type="http://schemas.openxmlformats.org/officeDocument/2006/relationships/slide" Target="slides/slide4254.xml"/><Relationship Id="rId5306" Type="http://schemas.openxmlformats.org/officeDocument/2006/relationships/slide" Target="slides/slide5305.xml"/><Relationship Id="rId5653" Type="http://schemas.openxmlformats.org/officeDocument/2006/relationships/slide" Target="slides/slide5652.xml"/><Relationship Id="rId1849" Type="http://schemas.openxmlformats.org/officeDocument/2006/relationships/slide" Target="slides/slide1848.xml"/><Relationship Id="rId5720" Type="http://schemas.openxmlformats.org/officeDocument/2006/relationships/slide" Target="slides/slide5719.xml"/><Relationship Id="rId192" Type="http://schemas.openxmlformats.org/officeDocument/2006/relationships/slide" Target="slides/slide191.xml"/><Relationship Id="rId1916" Type="http://schemas.openxmlformats.org/officeDocument/2006/relationships/slide" Target="slides/slide1915.xml"/><Relationship Id="rId3271" Type="http://schemas.openxmlformats.org/officeDocument/2006/relationships/slide" Target="slides/slide3270.xml"/><Relationship Id="rId4322" Type="http://schemas.openxmlformats.org/officeDocument/2006/relationships/slide" Target="slides/slide4321.xml"/><Relationship Id="rId5096" Type="http://schemas.openxmlformats.org/officeDocument/2006/relationships/slide" Target="slides/slide5095.xml"/><Relationship Id="rId6147" Type="http://schemas.openxmlformats.org/officeDocument/2006/relationships/slide" Target="slides/slide6146.xml"/><Relationship Id="rId5163" Type="http://schemas.openxmlformats.org/officeDocument/2006/relationships/slide" Target="slides/slide5162.xml"/><Relationship Id="rId6214" Type="http://schemas.openxmlformats.org/officeDocument/2006/relationships/slide" Target="slides/slide6213.xml"/><Relationship Id="rId729" Type="http://schemas.openxmlformats.org/officeDocument/2006/relationships/slide" Target="slides/slide728.xml"/><Relationship Id="rId1359" Type="http://schemas.openxmlformats.org/officeDocument/2006/relationships/slide" Target="slides/slide1358.xml"/><Relationship Id="rId2757" Type="http://schemas.openxmlformats.org/officeDocument/2006/relationships/slide" Target="slides/slide2756.xml"/><Relationship Id="rId3808" Type="http://schemas.openxmlformats.org/officeDocument/2006/relationships/slide" Target="slides/slide3807.xml"/><Relationship Id="rId5230" Type="http://schemas.openxmlformats.org/officeDocument/2006/relationships/slide" Target="slides/slide5229.xml"/><Relationship Id="rId1773" Type="http://schemas.openxmlformats.org/officeDocument/2006/relationships/slide" Target="slides/slide1772.xml"/><Relationship Id="rId2824" Type="http://schemas.openxmlformats.org/officeDocument/2006/relationships/slide" Target="slides/slide2823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840" Type="http://schemas.openxmlformats.org/officeDocument/2006/relationships/slide" Target="slides/slide1839.xml"/><Relationship Id="rId4996" Type="http://schemas.openxmlformats.org/officeDocument/2006/relationships/slide" Target="slides/slide4995.xml"/><Relationship Id="rId3598" Type="http://schemas.openxmlformats.org/officeDocument/2006/relationships/slide" Target="slides/slide3597.xml"/><Relationship Id="rId4649" Type="http://schemas.openxmlformats.org/officeDocument/2006/relationships/slide" Target="slides/slide4648.xml"/><Relationship Id="rId3665" Type="http://schemas.openxmlformats.org/officeDocument/2006/relationships/slide" Target="slides/slide3664.xml"/><Relationship Id="rId4716" Type="http://schemas.openxmlformats.org/officeDocument/2006/relationships/slide" Target="slides/slide4715.xml"/><Relationship Id="rId6071" Type="http://schemas.openxmlformats.org/officeDocument/2006/relationships/slide" Target="slides/slide6070.xml"/><Relationship Id="rId586" Type="http://schemas.openxmlformats.org/officeDocument/2006/relationships/slide" Target="slides/slide585.xml"/><Relationship Id="rId2267" Type="http://schemas.openxmlformats.org/officeDocument/2006/relationships/slide" Target="slides/slide2266.xml"/><Relationship Id="rId2681" Type="http://schemas.openxmlformats.org/officeDocument/2006/relationships/slide" Target="slides/slide2680.xml"/><Relationship Id="rId3318" Type="http://schemas.openxmlformats.org/officeDocument/2006/relationships/slide" Target="slides/slide3317.xml"/><Relationship Id="rId239" Type="http://schemas.openxmlformats.org/officeDocument/2006/relationships/slide" Target="slides/slide238.xml"/><Relationship Id="rId653" Type="http://schemas.openxmlformats.org/officeDocument/2006/relationships/slide" Target="slides/slide652.xml"/><Relationship Id="rId1283" Type="http://schemas.openxmlformats.org/officeDocument/2006/relationships/slide" Target="slides/slide1282.xml"/><Relationship Id="rId2334" Type="http://schemas.openxmlformats.org/officeDocument/2006/relationships/slide" Target="slides/slide2333.xml"/><Relationship Id="rId3732" Type="http://schemas.openxmlformats.org/officeDocument/2006/relationships/slide" Target="slides/slide3731.xml"/><Relationship Id="rId306" Type="http://schemas.openxmlformats.org/officeDocument/2006/relationships/slide" Target="slides/slide305.xml"/><Relationship Id="rId720" Type="http://schemas.openxmlformats.org/officeDocument/2006/relationships/slide" Target="slides/slide719.xml"/><Relationship Id="rId1350" Type="http://schemas.openxmlformats.org/officeDocument/2006/relationships/slide" Target="slides/slide1349.xml"/><Relationship Id="rId2401" Type="http://schemas.openxmlformats.org/officeDocument/2006/relationships/slide" Target="slides/slide2400.xml"/><Relationship Id="rId4159" Type="http://schemas.openxmlformats.org/officeDocument/2006/relationships/slide" Target="slides/slide4158.xml"/><Relationship Id="rId5557" Type="http://schemas.openxmlformats.org/officeDocument/2006/relationships/slide" Target="slides/slide5556.xml"/><Relationship Id="rId5971" Type="http://schemas.openxmlformats.org/officeDocument/2006/relationships/slide" Target="slides/slide5970.xml"/><Relationship Id="rId1003" Type="http://schemas.openxmlformats.org/officeDocument/2006/relationships/slide" Target="slides/slide1002.xml"/><Relationship Id="rId4573" Type="http://schemas.openxmlformats.org/officeDocument/2006/relationships/slide" Target="slides/slide4572.xml"/><Relationship Id="rId5624" Type="http://schemas.openxmlformats.org/officeDocument/2006/relationships/slide" Target="slides/slide5623.xml"/><Relationship Id="rId3175" Type="http://schemas.openxmlformats.org/officeDocument/2006/relationships/slide" Target="slides/slide3174.xml"/><Relationship Id="rId4226" Type="http://schemas.openxmlformats.org/officeDocument/2006/relationships/slide" Target="slides/slide4225.xml"/><Relationship Id="rId4640" Type="http://schemas.openxmlformats.org/officeDocument/2006/relationships/slide" Target="slides/slide4639.xml"/><Relationship Id="rId2191" Type="http://schemas.openxmlformats.org/officeDocument/2006/relationships/slide" Target="slides/slide2190.xml"/><Relationship Id="rId3242" Type="http://schemas.openxmlformats.org/officeDocument/2006/relationships/slide" Target="slides/slide3241.xml"/><Relationship Id="rId163" Type="http://schemas.openxmlformats.org/officeDocument/2006/relationships/slide" Target="slides/slide162.xml"/><Relationship Id="rId230" Type="http://schemas.openxmlformats.org/officeDocument/2006/relationships/slide" Target="slides/slide229.xml"/><Relationship Id="rId5067" Type="http://schemas.openxmlformats.org/officeDocument/2006/relationships/slide" Target="slides/slide5066.xml"/><Relationship Id="rId6118" Type="http://schemas.openxmlformats.org/officeDocument/2006/relationships/slide" Target="slides/slide6117.xml"/><Relationship Id="rId4083" Type="http://schemas.openxmlformats.org/officeDocument/2006/relationships/slide" Target="slides/slide4082.xml"/><Relationship Id="rId5481" Type="http://schemas.openxmlformats.org/officeDocument/2006/relationships/slide" Target="slides/slide5480.xml"/><Relationship Id="rId1677" Type="http://schemas.openxmlformats.org/officeDocument/2006/relationships/slide" Target="slides/slide1676.xml"/><Relationship Id="rId2728" Type="http://schemas.openxmlformats.org/officeDocument/2006/relationships/slide" Target="slides/slide2727.xml"/><Relationship Id="rId5134" Type="http://schemas.openxmlformats.org/officeDocument/2006/relationships/slide" Target="slides/slide5133.xml"/><Relationship Id="rId1744" Type="http://schemas.openxmlformats.org/officeDocument/2006/relationships/slide" Target="slides/slide1743.xml"/><Relationship Id="rId4150" Type="http://schemas.openxmlformats.org/officeDocument/2006/relationships/slide" Target="slides/slide4149.xml"/><Relationship Id="rId5201" Type="http://schemas.openxmlformats.org/officeDocument/2006/relationships/slide" Target="slides/slide5200.xml"/><Relationship Id="rId36" Type="http://schemas.openxmlformats.org/officeDocument/2006/relationships/slide" Target="slides/slide35.xml"/><Relationship Id="rId4967" Type="http://schemas.openxmlformats.org/officeDocument/2006/relationships/slide" Target="slides/slide4966.xml"/><Relationship Id="rId1811" Type="http://schemas.openxmlformats.org/officeDocument/2006/relationships/slide" Target="slides/slide1810.xml"/><Relationship Id="rId3569" Type="http://schemas.openxmlformats.org/officeDocument/2006/relationships/slide" Target="slides/slide3568.xml"/><Relationship Id="rId3983" Type="http://schemas.openxmlformats.org/officeDocument/2006/relationships/slide" Target="slides/slide3982.xml"/><Relationship Id="rId6042" Type="http://schemas.openxmlformats.org/officeDocument/2006/relationships/slide" Target="slides/slide6041.xml"/><Relationship Id="rId1187" Type="http://schemas.openxmlformats.org/officeDocument/2006/relationships/slide" Target="slides/slide1186.xml"/><Relationship Id="rId2585" Type="http://schemas.openxmlformats.org/officeDocument/2006/relationships/slide" Target="slides/slide2584.xml"/><Relationship Id="rId3636" Type="http://schemas.openxmlformats.org/officeDocument/2006/relationships/slide" Target="slides/slide3635.xml"/><Relationship Id="rId557" Type="http://schemas.openxmlformats.org/officeDocument/2006/relationships/slide" Target="slides/slide556.xml"/><Relationship Id="rId971" Type="http://schemas.openxmlformats.org/officeDocument/2006/relationships/slide" Target="slides/slide970.xml"/><Relationship Id="rId2238" Type="http://schemas.openxmlformats.org/officeDocument/2006/relationships/slide" Target="slides/slide2237.xml"/><Relationship Id="rId2652" Type="http://schemas.openxmlformats.org/officeDocument/2006/relationships/slide" Target="slides/slide2651.xml"/><Relationship Id="rId3703" Type="http://schemas.openxmlformats.org/officeDocument/2006/relationships/slide" Target="slides/slide3702.xml"/><Relationship Id="rId624" Type="http://schemas.openxmlformats.org/officeDocument/2006/relationships/slide" Target="slides/slide623.xml"/><Relationship Id="rId1254" Type="http://schemas.openxmlformats.org/officeDocument/2006/relationships/slide" Target="slides/slide1253.xml"/><Relationship Id="rId2305" Type="http://schemas.openxmlformats.org/officeDocument/2006/relationships/slide" Target="slides/slide2304.xml"/><Relationship Id="rId5875" Type="http://schemas.openxmlformats.org/officeDocument/2006/relationships/slide" Target="slides/slide5874.xml"/><Relationship Id="rId1321" Type="http://schemas.openxmlformats.org/officeDocument/2006/relationships/slide" Target="slides/slide1320.xml"/><Relationship Id="rId4477" Type="http://schemas.openxmlformats.org/officeDocument/2006/relationships/slide" Target="slides/slide4476.xml"/><Relationship Id="rId4891" Type="http://schemas.openxmlformats.org/officeDocument/2006/relationships/slide" Target="slides/slide4890.xml"/><Relationship Id="rId5528" Type="http://schemas.openxmlformats.org/officeDocument/2006/relationships/slide" Target="slides/slide5527.xml"/><Relationship Id="rId3079" Type="http://schemas.openxmlformats.org/officeDocument/2006/relationships/slide" Target="slides/slide3078.xml"/><Relationship Id="rId3493" Type="http://schemas.openxmlformats.org/officeDocument/2006/relationships/slide" Target="slides/slide3492.xml"/><Relationship Id="rId4544" Type="http://schemas.openxmlformats.org/officeDocument/2006/relationships/slide" Target="slides/slide4543.xml"/><Relationship Id="rId5942" Type="http://schemas.openxmlformats.org/officeDocument/2006/relationships/slide" Target="slides/slide5941.xml"/><Relationship Id="rId2095" Type="http://schemas.openxmlformats.org/officeDocument/2006/relationships/slide" Target="slides/slide2094.xml"/><Relationship Id="rId3146" Type="http://schemas.openxmlformats.org/officeDocument/2006/relationships/slide" Target="slides/slide3145.xml"/><Relationship Id="rId481" Type="http://schemas.openxmlformats.org/officeDocument/2006/relationships/slide" Target="slides/slide480.xml"/><Relationship Id="rId2162" Type="http://schemas.openxmlformats.org/officeDocument/2006/relationships/slide" Target="slides/slide2161.xml"/><Relationship Id="rId3560" Type="http://schemas.openxmlformats.org/officeDocument/2006/relationships/slide" Target="slides/slide3559.xml"/><Relationship Id="rId4611" Type="http://schemas.openxmlformats.org/officeDocument/2006/relationships/slide" Target="slides/slide4610.xml"/><Relationship Id="rId134" Type="http://schemas.openxmlformats.org/officeDocument/2006/relationships/slide" Target="slides/slide133.xml"/><Relationship Id="rId3213" Type="http://schemas.openxmlformats.org/officeDocument/2006/relationships/slide" Target="slides/slide3212.xml"/><Relationship Id="rId2979" Type="http://schemas.openxmlformats.org/officeDocument/2006/relationships/slide" Target="slides/slide2978.xml"/><Relationship Id="rId5385" Type="http://schemas.openxmlformats.org/officeDocument/2006/relationships/slide" Target="slides/slide5384.xml"/><Relationship Id="rId201" Type="http://schemas.openxmlformats.org/officeDocument/2006/relationships/slide" Target="slides/slide200.xml"/><Relationship Id="rId1995" Type="http://schemas.openxmlformats.org/officeDocument/2006/relationships/slide" Target="slides/slide1994.xml"/><Relationship Id="rId5038" Type="http://schemas.openxmlformats.org/officeDocument/2006/relationships/slide" Target="slides/slide5037.xml"/><Relationship Id="rId5452" Type="http://schemas.openxmlformats.org/officeDocument/2006/relationships/slide" Target="slides/slide5451.xml"/><Relationship Id="rId1648" Type="http://schemas.openxmlformats.org/officeDocument/2006/relationships/slide" Target="slides/slide1647.xml"/><Relationship Id="rId4054" Type="http://schemas.openxmlformats.org/officeDocument/2006/relationships/slide" Target="slides/slide4053.xml"/><Relationship Id="rId5105" Type="http://schemas.openxmlformats.org/officeDocument/2006/relationships/slide" Target="slides/slide5104.xml"/><Relationship Id="rId3070" Type="http://schemas.openxmlformats.org/officeDocument/2006/relationships/slide" Target="slides/slide3069.xml"/><Relationship Id="rId4121" Type="http://schemas.openxmlformats.org/officeDocument/2006/relationships/slide" Target="slides/slide4120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6086" Type="http://schemas.openxmlformats.org/officeDocument/2006/relationships/slide" Target="slides/slide6085.xml"/><Relationship Id="rId6293" Type="http://schemas.openxmlformats.org/officeDocument/2006/relationships/slide" Target="slides/slide6292.xml"/><Relationship Id="rId3887" Type="http://schemas.openxmlformats.org/officeDocument/2006/relationships/slide" Target="slides/slide3886.xml"/><Relationship Id="rId4938" Type="http://schemas.openxmlformats.org/officeDocument/2006/relationships/slide" Target="slides/slide4937.xml"/><Relationship Id="rId2489" Type="http://schemas.openxmlformats.org/officeDocument/2006/relationships/slide" Target="slides/slide2488.xml"/><Relationship Id="rId2696" Type="http://schemas.openxmlformats.org/officeDocument/2006/relationships/slide" Target="slides/slide2695.xml"/><Relationship Id="rId3747" Type="http://schemas.openxmlformats.org/officeDocument/2006/relationships/slide" Target="slides/slide3746.xml"/><Relationship Id="rId3954" Type="http://schemas.openxmlformats.org/officeDocument/2006/relationships/slide" Target="slides/slide3953.xml"/><Relationship Id="rId6153" Type="http://schemas.openxmlformats.org/officeDocument/2006/relationships/slide" Target="slides/slide6152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298" Type="http://schemas.openxmlformats.org/officeDocument/2006/relationships/slide" Target="slides/slide1297.xml"/><Relationship Id="rId2349" Type="http://schemas.openxmlformats.org/officeDocument/2006/relationships/slide" Target="slides/slide2348.xml"/><Relationship Id="rId2556" Type="http://schemas.openxmlformats.org/officeDocument/2006/relationships/slide" Target="slides/slide2555.xml"/><Relationship Id="rId2763" Type="http://schemas.openxmlformats.org/officeDocument/2006/relationships/slide" Target="slides/slide2762.xml"/><Relationship Id="rId2970" Type="http://schemas.openxmlformats.org/officeDocument/2006/relationships/slide" Target="slides/slide2969.xml"/><Relationship Id="rId3607" Type="http://schemas.openxmlformats.org/officeDocument/2006/relationships/slide" Target="slides/slide3606.xml"/><Relationship Id="rId3814" Type="http://schemas.openxmlformats.org/officeDocument/2006/relationships/slide" Target="slides/slide3813.xml"/><Relationship Id="rId6013" Type="http://schemas.openxmlformats.org/officeDocument/2006/relationships/slide" Target="slides/slide6012.xml"/><Relationship Id="rId6220" Type="http://schemas.openxmlformats.org/officeDocument/2006/relationships/slide" Target="slides/slide6219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2209" Type="http://schemas.openxmlformats.org/officeDocument/2006/relationships/slide" Target="slides/slide2208.xml"/><Relationship Id="rId2416" Type="http://schemas.openxmlformats.org/officeDocument/2006/relationships/slide" Target="slides/slide2415.xml"/><Relationship Id="rId2623" Type="http://schemas.openxmlformats.org/officeDocument/2006/relationships/slide" Target="slides/slide2622.xml"/><Relationship Id="rId5779" Type="http://schemas.openxmlformats.org/officeDocument/2006/relationships/slide" Target="slides/slide5778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2830" Type="http://schemas.openxmlformats.org/officeDocument/2006/relationships/slide" Target="slides/slide2829.xml"/><Relationship Id="rId4588" Type="http://schemas.openxmlformats.org/officeDocument/2006/relationships/slide" Target="slides/slide4587.xml"/><Relationship Id="rId5639" Type="http://schemas.openxmlformats.org/officeDocument/2006/relationships/slide" Target="slides/slide5638.xml"/><Relationship Id="rId5986" Type="http://schemas.openxmlformats.org/officeDocument/2006/relationships/slide" Target="slides/slide5985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3397" Type="http://schemas.openxmlformats.org/officeDocument/2006/relationships/slide" Target="slides/slide3396.xml"/><Relationship Id="rId4795" Type="http://schemas.openxmlformats.org/officeDocument/2006/relationships/slide" Target="slides/slide4794.xml"/><Relationship Id="rId5846" Type="http://schemas.openxmlformats.org/officeDocument/2006/relationships/slide" Target="slides/slide5845.xml"/><Relationship Id="rId4448" Type="http://schemas.openxmlformats.org/officeDocument/2006/relationships/slide" Target="slides/slide4447.xml"/><Relationship Id="rId4655" Type="http://schemas.openxmlformats.org/officeDocument/2006/relationships/slide" Target="slides/slide4654.xml"/><Relationship Id="rId4862" Type="http://schemas.openxmlformats.org/officeDocument/2006/relationships/slide" Target="slides/slide4861.xml"/><Relationship Id="rId5706" Type="http://schemas.openxmlformats.org/officeDocument/2006/relationships/slide" Target="slides/slide5705.xml"/><Relationship Id="rId5913" Type="http://schemas.openxmlformats.org/officeDocument/2006/relationships/slide" Target="slides/slide5912.xml"/><Relationship Id="rId178" Type="http://schemas.openxmlformats.org/officeDocument/2006/relationships/slide" Target="slides/slide177.xml"/><Relationship Id="rId3257" Type="http://schemas.openxmlformats.org/officeDocument/2006/relationships/slide" Target="slides/slide3256.xml"/><Relationship Id="rId3464" Type="http://schemas.openxmlformats.org/officeDocument/2006/relationships/slide" Target="slides/slide3463.xml"/><Relationship Id="rId3671" Type="http://schemas.openxmlformats.org/officeDocument/2006/relationships/slide" Target="slides/slide3670.xml"/><Relationship Id="rId4308" Type="http://schemas.openxmlformats.org/officeDocument/2006/relationships/slide" Target="slides/slide4307.xml"/><Relationship Id="rId4515" Type="http://schemas.openxmlformats.org/officeDocument/2006/relationships/slide" Target="slides/slide4514.xml"/><Relationship Id="rId4722" Type="http://schemas.openxmlformats.org/officeDocument/2006/relationships/slide" Target="slides/slide472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066" Type="http://schemas.openxmlformats.org/officeDocument/2006/relationships/slide" Target="slides/slide2065.xml"/><Relationship Id="rId2273" Type="http://schemas.openxmlformats.org/officeDocument/2006/relationships/slide" Target="slides/slide2272.xml"/><Relationship Id="rId2480" Type="http://schemas.openxmlformats.org/officeDocument/2006/relationships/slide" Target="slides/slide2479.xml"/><Relationship Id="rId3117" Type="http://schemas.openxmlformats.org/officeDocument/2006/relationships/slide" Target="slides/slide3116.xml"/><Relationship Id="rId3324" Type="http://schemas.openxmlformats.org/officeDocument/2006/relationships/slide" Target="slides/slide3323.xml"/><Relationship Id="rId3531" Type="http://schemas.openxmlformats.org/officeDocument/2006/relationships/slide" Target="slides/slide3530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82" Type="http://schemas.openxmlformats.org/officeDocument/2006/relationships/slide" Target="slides/slide1081.xml"/><Relationship Id="rId2133" Type="http://schemas.openxmlformats.org/officeDocument/2006/relationships/slide" Target="slides/slide2132.xml"/><Relationship Id="rId2340" Type="http://schemas.openxmlformats.org/officeDocument/2006/relationships/slide" Target="slides/slide2339.xml"/><Relationship Id="rId5289" Type="http://schemas.openxmlformats.org/officeDocument/2006/relationships/slide" Target="slides/slide5288.xml"/><Relationship Id="rId5496" Type="http://schemas.openxmlformats.org/officeDocument/2006/relationships/slide" Target="slides/slide5495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2200" Type="http://schemas.openxmlformats.org/officeDocument/2006/relationships/slide" Target="slides/slide2199.xml"/><Relationship Id="rId4098" Type="http://schemas.openxmlformats.org/officeDocument/2006/relationships/slide" Target="slides/slide4097.xml"/><Relationship Id="rId5149" Type="http://schemas.openxmlformats.org/officeDocument/2006/relationships/slide" Target="slides/slide5148.xml"/><Relationship Id="rId5356" Type="http://schemas.openxmlformats.org/officeDocument/2006/relationships/slide" Target="slides/slide5355.xml"/><Relationship Id="rId5563" Type="http://schemas.openxmlformats.org/officeDocument/2006/relationships/slide" Target="slides/slide5562.xml"/><Relationship Id="rId1899" Type="http://schemas.openxmlformats.org/officeDocument/2006/relationships/slide" Target="slides/slide1898.xml"/><Relationship Id="rId4165" Type="http://schemas.openxmlformats.org/officeDocument/2006/relationships/slide" Target="slides/slide4164.xml"/><Relationship Id="rId4372" Type="http://schemas.openxmlformats.org/officeDocument/2006/relationships/slide" Target="slides/slide4371.xml"/><Relationship Id="rId5009" Type="http://schemas.openxmlformats.org/officeDocument/2006/relationships/slide" Target="slides/slide5008.xml"/><Relationship Id="rId5216" Type="http://schemas.openxmlformats.org/officeDocument/2006/relationships/slide" Target="slides/slide5215.xml"/><Relationship Id="rId5770" Type="http://schemas.openxmlformats.org/officeDocument/2006/relationships/slide" Target="slides/slide5769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3181" Type="http://schemas.openxmlformats.org/officeDocument/2006/relationships/slide" Target="slides/slide3180.xml"/><Relationship Id="rId4025" Type="http://schemas.openxmlformats.org/officeDocument/2006/relationships/slide" Target="slides/slide4024.xml"/><Relationship Id="rId5423" Type="http://schemas.openxmlformats.org/officeDocument/2006/relationships/slide" Target="slides/slide5422.xml"/><Relationship Id="rId5630" Type="http://schemas.openxmlformats.org/officeDocument/2006/relationships/slide" Target="slides/slide5629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4232" Type="http://schemas.openxmlformats.org/officeDocument/2006/relationships/slide" Target="slides/slide4231.xml"/><Relationship Id="rId3041" Type="http://schemas.openxmlformats.org/officeDocument/2006/relationships/slide" Target="slides/slide3040.xml"/><Relationship Id="rId3998" Type="http://schemas.openxmlformats.org/officeDocument/2006/relationships/slide" Target="slides/slide3997.xml"/><Relationship Id="rId6197" Type="http://schemas.openxmlformats.org/officeDocument/2006/relationships/slide" Target="slides/slide6196.xml"/><Relationship Id="rId3858" Type="http://schemas.openxmlformats.org/officeDocument/2006/relationships/slide" Target="slides/slide3857.xml"/><Relationship Id="rId4909" Type="http://schemas.openxmlformats.org/officeDocument/2006/relationships/slide" Target="slides/slide4908.xml"/><Relationship Id="rId6057" Type="http://schemas.openxmlformats.org/officeDocument/2006/relationships/slide" Target="slides/slide6056.xml"/><Relationship Id="rId6264" Type="http://schemas.openxmlformats.org/officeDocument/2006/relationships/slide" Target="slides/slide6263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2667" Type="http://schemas.openxmlformats.org/officeDocument/2006/relationships/slide" Target="slides/slide2666.xml"/><Relationship Id="rId3718" Type="http://schemas.openxmlformats.org/officeDocument/2006/relationships/slide" Target="slides/slide3717.xml"/><Relationship Id="rId5073" Type="http://schemas.openxmlformats.org/officeDocument/2006/relationships/slide" Target="slides/slide5072.xml"/><Relationship Id="rId5280" Type="http://schemas.openxmlformats.org/officeDocument/2006/relationships/slide" Target="slides/slide5279.xml"/><Relationship Id="rId6124" Type="http://schemas.openxmlformats.org/officeDocument/2006/relationships/slide" Target="slides/slide6123.xml"/><Relationship Id="rId639" Type="http://schemas.openxmlformats.org/officeDocument/2006/relationships/slide" Target="slides/slide638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874" Type="http://schemas.openxmlformats.org/officeDocument/2006/relationships/slide" Target="slides/slide2873.xml"/><Relationship Id="rId3925" Type="http://schemas.openxmlformats.org/officeDocument/2006/relationships/slide" Target="slides/slide3924.xml"/><Relationship Id="rId5140" Type="http://schemas.openxmlformats.org/officeDocument/2006/relationships/slide" Target="slides/slide5139.xml"/><Relationship Id="rId846" Type="http://schemas.openxmlformats.org/officeDocument/2006/relationships/slide" Target="slides/slide845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2527" Type="http://schemas.openxmlformats.org/officeDocument/2006/relationships/slide" Target="slides/slide2526.xml"/><Relationship Id="rId2734" Type="http://schemas.openxmlformats.org/officeDocument/2006/relationships/slide" Target="slides/slide2733.xml"/><Relationship Id="rId2941" Type="http://schemas.openxmlformats.org/officeDocument/2006/relationships/slide" Target="slides/slide2940.xml"/><Relationship Id="rId5000" Type="http://schemas.openxmlformats.org/officeDocument/2006/relationships/slide" Target="slides/slide4999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2801" Type="http://schemas.openxmlformats.org/officeDocument/2006/relationships/slide" Target="slides/slide2800.xml"/><Relationship Id="rId4699" Type="http://schemas.openxmlformats.org/officeDocument/2006/relationships/slide" Target="slides/slide4698.xml"/><Relationship Id="rId5957" Type="http://schemas.openxmlformats.org/officeDocument/2006/relationships/slide" Target="slides/slide5956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4559" Type="http://schemas.openxmlformats.org/officeDocument/2006/relationships/slide" Target="slides/slide4558.xml"/><Relationship Id="rId4766" Type="http://schemas.openxmlformats.org/officeDocument/2006/relationships/slide" Target="slides/slide4765.xml"/><Relationship Id="rId4973" Type="http://schemas.openxmlformats.org/officeDocument/2006/relationships/slide" Target="slides/slide4972.xml"/><Relationship Id="rId5817" Type="http://schemas.openxmlformats.org/officeDocument/2006/relationships/slide" Target="slides/slide5816.xml"/><Relationship Id="rId3368" Type="http://schemas.openxmlformats.org/officeDocument/2006/relationships/slide" Target="slides/slide3367.xml"/><Relationship Id="rId3575" Type="http://schemas.openxmlformats.org/officeDocument/2006/relationships/slide" Target="slides/slide3574.xml"/><Relationship Id="rId3782" Type="http://schemas.openxmlformats.org/officeDocument/2006/relationships/slide" Target="slides/slide3781.xml"/><Relationship Id="rId4419" Type="http://schemas.openxmlformats.org/officeDocument/2006/relationships/slide" Target="slides/slide4418.xml"/><Relationship Id="rId4626" Type="http://schemas.openxmlformats.org/officeDocument/2006/relationships/slide" Target="slides/slide4625.xml"/><Relationship Id="rId4833" Type="http://schemas.openxmlformats.org/officeDocument/2006/relationships/slide" Target="slides/slide4832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2177" Type="http://schemas.openxmlformats.org/officeDocument/2006/relationships/slide" Target="slides/slide2176.xml"/><Relationship Id="rId2384" Type="http://schemas.openxmlformats.org/officeDocument/2006/relationships/slide" Target="slides/slide2383.xml"/><Relationship Id="rId2591" Type="http://schemas.openxmlformats.org/officeDocument/2006/relationships/slide" Target="slides/slide2590.xml"/><Relationship Id="rId3228" Type="http://schemas.openxmlformats.org/officeDocument/2006/relationships/slide" Target="slides/slide3227.xml"/><Relationship Id="rId3435" Type="http://schemas.openxmlformats.org/officeDocument/2006/relationships/slide" Target="slides/slide3434.xml"/><Relationship Id="rId3642" Type="http://schemas.openxmlformats.org/officeDocument/2006/relationships/slide" Target="slides/slide3641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244" Type="http://schemas.openxmlformats.org/officeDocument/2006/relationships/slide" Target="slides/slide2243.xml"/><Relationship Id="rId2451" Type="http://schemas.openxmlformats.org/officeDocument/2006/relationships/slide" Target="slides/slide2450.xml"/><Relationship Id="rId4900" Type="http://schemas.openxmlformats.org/officeDocument/2006/relationships/slide" Target="slides/slide489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2104" Type="http://schemas.openxmlformats.org/officeDocument/2006/relationships/slide" Target="slides/slide2103.xml"/><Relationship Id="rId3502" Type="http://schemas.openxmlformats.org/officeDocument/2006/relationships/slide" Target="slides/slide3501.xml"/><Relationship Id="rId630" Type="http://schemas.openxmlformats.org/officeDocument/2006/relationships/slide" Target="slides/slide629.xml"/><Relationship Id="rId2311" Type="http://schemas.openxmlformats.org/officeDocument/2006/relationships/slide" Target="slides/slide2310.xml"/><Relationship Id="rId4069" Type="http://schemas.openxmlformats.org/officeDocument/2006/relationships/slide" Target="slides/slide4068.xml"/><Relationship Id="rId5467" Type="http://schemas.openxmlformats.org/officeDocument/2006/relationships/slide" Target="slides/slide5466.xml"/><Relationship Id="rId5674" Type="http://schemas.openxmlformats.org/officeDocument/2006/relationships/slide" Target="slides/slide5673.xml"/><Relationship Id="rId5881" Type="http://schemas.openxmlformats.org/officeDocument/2006/relationships/slide" Target="slides/slide5880.xml"/><Relationship Id="rId1120" Type="http://schemas.openxmlformats.org/officeDocument/2006/relationships/slide" Target="slides/slide1119.xml"/><Relationship Id="rId4276" Type="http://schemas.openxmlformats.org/officeDocument/2006/relationships/slide" Target="slides/slide4275.xml"/><Relationship Id="rId4483" Type="http://schemas.openxmlformats.org/officeDocument/2006/relationships/slide" Target="slides/slide4482.xml"/><Relationship Id="rId4690" Type="http://schemas.openxmlformats.org/officeDocument/2006/relationships/slide" Target="slides/slide4689.xml"/><Relationship Id="rId5327" Type="http://schemas.openxmlformats.org/officeDocument/2006/relationships/slide" Target="slides/slide5326.xml"/><Relationship Id="rId5534" Type="http://schemas.openxmlformats.org/officeDocument/2006/relationships/slide" Target="slides/slide5533.xml"/><Relationship Id="rId5741" Type="http://schemas.openxmlformats.org/officeDocument/2006/relationships/slide" Target="slides/slide5740.xml"/><Relationship Id="rId1937" Type="http://schemas.openxmlformats.org/officeDocument/2006/relationships/slide" Target="slides/slide1936.xml"/><Relationship Id="rId3085" Type="http://schemas.openxmlformats.org/officeDocument/2006/relationships/slide" Target="slides/slide3084.xml"/><Relationship Id="rId3292" Type="http://schemas.openxmlformats.org/officeDocument/2006/relationships/slide" Target="slides/slide3291.xml"/><Relationship Id="rId4136" Type="http://schemas.openxmlformats.org/officeDocument/2006/relationships/slide" Target="slides/slide4135.xml"/><Relationship Id="rId4343" Type="http://schemas.openxmlformats.org/officeDocument/2006/relationships/slide" Target="slides/slide4342.xml"/><Relationship Id="rId4550" Type="http://schemas.openxmlformats.org/officeDocument/2006/relationships/slide" Target="slides/slide4549.xml"/><Relationship Id="rId5601" Type="http://schemas.openxmlformats.org/officeDocument/2006/relationships/slide" Target="slides/slide5600.xml"/><Relationship Id="rId3152" Type="http://schemas.openxmlformats.org/officeDocument/2006/relationships/slide" Target="slides/slide3151.xml"/><Relationship Id="rId4203" Type="http://schemas.openxmlformats.org/officeDocument/2006/relationships/slide" Target="slides/slide4202.xml"/><Relationship Id="rId4410" Type="http://schemas.openxmlformats.org/officeDocument/2006/relationships/slide" Target="slides/slide4409.xml"/><Relationship Id="rId280" Type="http://schemas.openxmlformats.org/officeDocument/2006/relationships/slide" Target="slides/slide279.xml"/><Relationship Id="rId3012" Type="http://schemas.openxmlformats.org/officeDocument/2006/relationships/slide" Target="slides/slide3011.xml"/><Relationship Id="rId6168" Type="http://schemas.openxmlformats.org/officeDocument/2006/relationships/slide" Target="slides/slide6167.xml"/><Relationship Id="rId140" Type="http://schemas.openxmlformats.org/officeDocument/2006/relationships/slide" Target="slides/slide139.xml"/><Relationship Id="rId3969" Type="http://schemas.openxmlformats.org/officeDocument/2006/relationships/slide" Target="slides/slide3968.xml"/><Relationship Id="rId5184" Type="http://schemas.openxmlformats.org/officeDocument/2006/relationships/slide" Target="slides/slide5183.xml"/><Relationship Id="rId5391" Type="http://schemas.openxmlformats.org/officeDocument/2006/relationships/slide" Target="slides/slide5390.xml"/><Relationship Id="rId6028" Type="http://schemas.openxmlformats.org/officeDocument/2006/relationships/slide" Target="slides/slide6027.xml"/><Relationship Id="rId6235" Type="http://schemas.openxmlformats.org/officeDocument/2006/relationships/slide" Target="slides/slide6234.xml"/><Relationship Id="rId6" Type="http://schemas.openxmlformats.org/officeDocument/2006/relationships/slide" Target="slides/slide5.xml"/><Relationship Id="rId2778" Type="http://schemas.openxmlformats.org/officeDocument/2006/relationships/slide" Target="slides/slide2777.xml"/><Relationship Id="rId2985" Type="http://schemas.openxmlformats.org/officeDocument/2006/relationships/slide" Target="slides/slide2984.xml"/><Relationship Id="rId3829" Type="http://schemas.openxmlformats.org/officeDocument/2006/relationships/slide" Target="slides/slide3828.xml"/><Relationship Id="rId5044" Type="http://schemas.openxmlformats.org/officeDocument/2006/relationships/slide" Target="slides/slide5043.xml"/><Relationship Id="rId957" Type="http://schemas.openxmlformats.org/officeDocument/2006/relationships/slide" Target="slides/slide956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2638" Type="http://schemas.openxmlformats.org/officeDocument/2006/relationships/slide" Target="slides/slide2637.xml"/><Relationship Id="rId2845" Type="http://schemas.openxmlformats.org/officeDocument/2006/relationships/slide" Target="slides/slide2844.xml"/><Relationship Id="rId5251" Type="http://schemas.openxmlformats.org/officeDocument/2006/relationships/slide" Target="slides/slide5250.xml"/><Relationship Id="rId6302" Type="http://schemas.openxmlformats.org/officeDocument/2006/relationships/slide" Target="slides/slide6301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2705" Type="http://schemas.openxmlformats.org/officeDocument/2006/relationships/slide" Target="slides/slide2704.xml"/><Relationship Id="rId2912" Type="http://schemas.openxmlformats.org/officeDocument/2006/relationships/slide" Target="slides/slide2911.xml"/><Relationship Id="rId4060" Type="http://schemas.openxmlformats.org/officeDocument/2006/relationships/slide" Target="slides/slide4059.xml"/><Relationship Id="rId5111" Type="http://schemas.openxmlformats.org/officeDocument/2006/relationships/slide" Target="slides/slide511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4877" Type="http://schemas.openxmlformats.org/officeDocument/2006/relationships/slide" Target="slides/slide4876.xml"/><Relationship Id="rId5928" Type="http://schemas.openxmlformats.org/officeDocument/2006/relationships/slide" Target="slides/slide5927.xml"/><Relationship Id="rId13" Type="http://schemas.openxmlformats.org/officeDocument/2006/relationships/slide" Target="slides/slide12.xml"/><Relationship Id="rId3479" Type="http://schemas.openxmlformats.org/officeDocument/2006/relationships/slide" Target="slides/slide3478.xml"/><Relationship Id="rId3686" Type="http://schemas.openxmlformats.org/officeDocument/2006/relationships/slide" Target="slides/slide3685.xml"/><Relationship Id="rId6092" Type="http://schemas.openxmlformats.org/officeDocument/2006/relationships/slide" Target="slides/slide6091.xml"/><Relationship Id="rId2288" Type="http://schemas.openxmlformats.org/officeDocument/2006/relationships/slide" Target="slides/slide2287.xml"/><Relationship Id="rId2495" Type="http://schemas.openxmlformats.org/officeDocument/2006/relationships/slide" Target="slides/slide2494.xml"/><Relationship Id="rId3339" Type="http://schemas.openxmlformats.org/officeDocument/2006/relationships/slide" Target="slides/slide3338.xml"/><Relationship Id="rId3893" Type="http://schemas.openxmlformats.org/officeDocument/2006/relationships/slide" Target="slides/slide3892.xml"/><Relationship Id="rId4737" Type="http://schemas.openxmlformats.org/officeDocument/2006/relationships/slide" Target="slides/slide4736.xml"/><Relationship Id="rId4944" Type="http://schemas.openxmlformats.org/officeDocument/2006/relationships/slide" Target="slides/slide4943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148" Type="http://schemas.openxmlformats.org/officeDocument/2006/relationships/slide" Target="slides/slide2147.xml"/><Relationship Id="rId3546" Type="http://schemas.openxmlformats.org/officeDocument/2006/relationships/slide" Target="slides/slide3545.xml"/><Relationship Id="rId3753" Type="http://schemas.openxmlformats.org/officeDocument/2006/relationships/slide" Target="slides/slide3752.xml"/><Relationship Id="rId3960" Type="http://schemas.openxmlformats.org/officeDocument/2006/relationships/slide" Target="slides/slide3959.xml"/><Relationship Id="rId4804" Type="http://schemas.openxmlformats.org/officeDocument/2006/relationships/slide" Target="slides/slide4803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2355" Type="http://schemas.openxmlformats.org/officeDocument/2006/relationships/slide" Target="slides/slide2354.xml"/><Relationship Id="rId2562" Type="http://schemas.openxmlformats.org/officeDocument/2006/relationships/slide" Target="slides/slide2561.xml"/><Relationship Id="rId3406" Type="http://schemas.openxmlformats.org/officeDocument/2006/relationships/slide" Target="slides/slide3405.xml"/><Relationship Id="rId3613" Type="http://schemas.openxmlformats.org/officeDocument/2006/relationships/slide" Target="slides/slide3612.xml"/><Relationship Id="rId3820" Type="http://schemas.openxmlformats.org/officeDocument/2006/relationships/slide" Target="slides/slide3819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2008" Type="http://schemas.openxmlformats.org/officeDocument/2006/relationships/slide" Target="slides/slide2007.xml"/><Relationship Id="rId2215" Type="http://schemas.openxmlformats.org/officeDocument/2006/relationships/slide" Target="slides/slide2214.xml"/><Relationship Id="rId2422" Type="http://schemas.openxmlformats.org/officeDocument/2006/relationships/slide" Target="slides/slide2421.xml"/><Relationship Id="rId5578" Type="http://schemas.openxmlformats.org/officeDocument/2006/relationships/slide" Target="slides/slide5577.xml"/><Relationship Id="rId5785" Type="http://schemas.openxmlformats.org/officeDocument/2006/relationships/slide" Target="slides/slide5784.xml"/><Relationship Id="rId5992" Type="http://schemas.openxmlformats.org/officeDocument/2006/relationships/slide" Target="slides/slide5991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4387" Type="http://schemas.openxmlformats.org/officeDocument/2006/relationships/slide" Target="slides/slide4386.xml"/><Relationship Id="rId4594" Type="http://schemas.openxmlformats.org/officeDocument/2006/relationships/slide" Target="slides/slide4593.xml"/><Relationship Id="rId5438" Type="http://schemas.openxmlformats.org/officeDocument/2006/relationships/slide" Target="slides/slide5437.xml"/><Relationship Id="rId5645" Type="http://schemas.openxmlformats.org/officeDocument/2006/relationships/slide" Target="slides/slide5644.xml"/><Relationship Id="rId5852" Type="http://schemas.openxmlformats.org/officeDocument/2006/relationships/slide" Target="slides/slide5851.xml"/><Relationship Id="rId3196" Type="http://schemas.openxmlformats.org/officeDocument/2006/relationships/slide" Target="slides/slide3195.xml"/><Relationship Id="rId4247" Type="http://schemas.openxmlformats.org/officeDocument/2006/relationships/slide" Target="slides/slide4246.xml"/><Relationship Id="rId4454" Type="http://schemas.openxmlformats.org/officeDocument/2006/relationships/slide" Target="slides/slide4453.xml"/><Relationship Id="rId4661" Type="http://schemas.openxmlformats.org/officeDocument/2006/relationships/slide" Target="slides/slide4660.xml"/><Relationship Id="rId5505" Type="http://schemas.openxmlformats.org/officeDocument/2006/relationships/slide" Target="slides/slide5504.xml"/><Relationship Id="rId3056" Type="http://schemas.openxmlformats.org/officeDocument/2006/relationships/slide" Target="slides/slide3055.xml"/><Relationship Id="rId3263" Type="http://schemas.openxmlformats.org/officeDocument/2006/relationships/slide" Target="slides/slide3262.xml"/><Relationship Id="rId3470" Type="http://schemas.openxmlformats.org/officeDocument/2006/relationships/slide" Target="slides/slide3469.xml"/><Relationship Id="rId4107" Type="http://schemas.openxmlformats.org/officeDocument/2006/relationships/slide" Target="slides/slide4106.xml"/><Relationship Id="rId4314" Type="http://schemas.openxmlformats.org/officeDocument/2006/relationships/slide" Target="slides/slide4313.xml"/><Relationship Id="rId5712" Type="http://schemas.openxmlformats.org/officeDocument/2006/relationships/slide" Target="slides/slide571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1908" Type="http://schemas.openxmlformats.org/officeDocument/2006/relationships/slide" Target="slides/slide1907.xml"/><Relationship Id="rId2072" Type="http://schemas.openxmlformats.org/officeDocument/2006/relationships/slide" Target="slides/slide2071.xml"/><Relationship Id="rId3123" Type="http://schemas.openxmlformats.org/officeDocument/2006/relationships/slide" Target="slides/slide3122.xml"/><Relationship Id="rId4521" Type="http://schemas.openxmlformats.org/officeDocument/2006/relationships/slide" Target="slides/slide4520.xml"/><Relationship Id="rId6279" Type="http://schemas.openxmlformats.org/officeDocument/2006/relationships/slide" Target="slides/slide6278.xml"/><Relationship Id="rId251" Type="http://schemas.openxmlformats.org/officeDocument/2006/relationships/slide" Target="slides/slide250.xml"/><Relationship Id="rId3330" Type="http://schemas.openxmlformats.org/officeDocument/2006/relationships/slide" Target="slides/slide3329.xml"/><Relationship Id="rId5088" Type="http://schemas.openxmlformats.org/officeDocument/2006/relationships/slide" Target="slides/slide5087.xml"/><Relationship Id="rId6139" Type="http://schemas.openxmlformats.org/officeDocument/2006/relationships/slide" Target="slides/slide6138.xml"/><Relationship Id="rId2889" Type="http://schemas.openxmlformats.org/officeDocument/2006/relationships/slide" Target="slides/slide2888.xml"/><Relationship Id="rId5295" Type="http://schemas.openxmlformats.org/officeDocument/2006/relationships/slide" Target="slides/slide5294.xml"/><Relationship Id="rId111" Type="http://schemas.openxmlformats.org/officeDocument/2006/relationships/slide" Target="slides/slide110.xml"/><Relationship Id="rId1698" Type="http://schemas.openxmlformats.org/officeDocument/2006/relationships/slide" Target="slides/slide1697.xml"/><Relationship Id="rId2749" Type="http://schemas.openxmlformats.org/officeDocument/2006/relationships/slide" Target="slides/slide2748.xml"/><Relationship Id="rId2956" Type="http://schemas.openxmlformats.org/officeDocument/2006/relationships/slide" Target="slides/slide2955.xml"/><Relationship Id="rId5155" Type="http://schemas.openxmlformats.org/officeDocument/2006/relationships/slide" Target="slides/slide5154.xml"/><Relationship Id="rId5362" Type="http://schemas.openxmlformats.org/officeDocument/2006/relationships/slide" Target="slides/slide5361.xml"/><Relationship Id="rId6206" Type="http://schemas.openxmlformats.org/officeDocument/2006/relationships/slide" Target="slides/slide6205.xml"/><Relationship Id="rId928" Type="http://schemas.openxmlformats.org/officeDocument/2006/relationships/slide" Target="slides/slide927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2609" Type="http://schemas.openxmlformats.org/officeDocument/2006/relationships/slide" Target="slides/slide2608.xml"/><Relationship Id="rId4171" Type="http://schemas.openxmlformats.org/officeDocument/2006/relationships/slide" Target="slides/slide4170.xml"/><Relationship Id="rId5015" Type="http://schemas.openxmlformats.org/officeDocument/2006/relationships/slide" Target="slides/slide5014.xml"/><Relationship Id="rId5222" Type="http://schemas.openxmlformats.org/officeDocument/2006/relationships/slide" Target="slides/slide5221.xml"/><Relationship Id="rId57" Type="http://schemas.openxmlformats.org/officeDocument/2006/relationships/slide" Target="slides/slide56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2816" Type="http://schemas.openxmlformats.org/officeDocument/2006/relationships/slide" Target="slides/slide2815.xml"/><Relationship Id="rId4031" Type="http://schemas.openxmlformats.org/officeDocument/2006/relationships/slide" Target="slides/slide4030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4988" Type="http://schemas.openxmlformats.org/officeDocument/2006/relationships/slide" Target="slides/slide4987.xml"/><Relationship Id="rId3797" Type="http://schemas.openxmlformats.org/officeDocument/2006/relationships/slide" Target="slides/slide3796.xml"/><Relationship Id="rId4848" Type="http://schemas.openxmlformats.org/officeDocument/2006/relationships/slide" Target="slides/slide4847.xml"/><Relationship Id="rId6063" Type="http://schemas.openxmlformats.org/officeDocument/2006/relationships/slide" Target="slides/slide6062.xml"/><Relationship Id="rId2399" Type="http://schemas.openxmlformats.org/officeDocument/2006/relationships/slide" Target="slides/slide2398.xml"/><Relationship Id="rId3657" Type="http://schemas.openxmlformats.org/officeDocument/2006/relationships/slide" Target="slides/slide3656.xml"/><Relationship Id="rId3864" Type="http://schemas.openxmlformats.org/officeDocument/2006/relationships/slide" Target="slides/slide3863.xml"/><Relationship Id="rId4708" Type="http://schemas.openxmlformats.org/officeDocument/2006/relationships/slide" Target="slides/slide4707.xml"/><Relationship Id="rId4915" Type="http://schemas.openxmlformats.org/officeDocument/2006/relationships/slide" Target="slides/slide4914.xml"/><Relationship Id="rId6270" Type="http://schemas.openxmlformats.org/officeDocument/2006/relationships/slide" Target="slides/slide626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2259" Type="http://schemas.openxmlformats.org/officeDocument/2006/relationships/slide" Target="slides/slide2258.xml"/><Relationship Id="rId2466" Type="http://schemas.openxmlformats.org/officeDocument/2006/relationships/slide" Target="slides/slide2465.xml"/><Relationship Id="rId2673" Type="http://schemas.openxmlformats.org/officeDocument/2006/relationships/slide" Target="slides/slide2672.xml"/><Relationship Id="rId2880" Type="http://schemas.openxmlformats.org/officeDocument/2006/relationships/slide" Target="slides/slide2879.xml"/><Relationship Id="rId3517" Type="http://schemas.openxmlformats.org/officeDocument/2006/relationships/slide" Target="slides/slide3516.xml"/><Relationship Id="rId3724" Type="http://schemas.openxmlformats.org/officeDocument/2006/relationships/slide" Target="slides/slide3723.xml"/><Relationship Id="rId3931" Type="http://schemas.openxmlformats.org/officeDocument/2006/relationships/slide" Target="slides/slide3930.xml"/><Relationship Id="rId6130" Type="http://schemas.openxmlformats.org/officeDocument/2006/relationships/slide" Target="slides/slide612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2119" Type="http://schemas.openxmlformats.org/officeDocument/2006/relationships/slide" Target="slides/slide2118.xml"/><Relationship Id="rId2326" Type="http://schemas.openxmlformats.org/officeDocument/2006/relationships/slide" Target="slides/slide2325.xml"/><Relationship Id="rId2533" Type="http://schemas.openxmlformats.org/officeDocument/2006/relationships/slide" Target="slides/slide2532.xml"/><Relationship Id="rId2740" Type="http://schemas.openxmlformats.org/officeDocument/2006/relationships/slide" Target="slides/slide2739.xml"/><Relationship Id="rId5689" Type="http://schemas.openxmlformats.org/officeDocument/2006/relationships/slide" Target="slides/slide5688.xml"/><Relationship Id="rId5896" Type="http://schemas.openxmlformats.org/officeDocument/2006/relationships/slide" Target="slides/slide5895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4498" Type="http://schemas.openxmlformats.org/officeDocument/2006/relationships/slide" Target="slides/slide4497.xml"/><Relationship Id="rId5549" Type="http://schemas.openxmlformats.org/officeDocument/2006/relationships/slide" Target="slides/slide5548.xml"/><Relationship Id="rId1202" Type="http://schemas.openxmlformats.org/officeDocument/2006/relationships/slide" Target="slides/slide1201.xml"/><Relationship Id="rId2600" Type="http://schemas.openxmlformats.org/officeDocument/2006/relationships/slide" Target="slides/slide2599.xml"/><Relationship Id="rId4358" Type="http://schemas.openxmlformats.org/officeDocument/2006/relationships/slide" Target="slides/slide4357.xml"/><Relationship Id="rId5409" Type="http://schemas.openxmlformats.org/officeDocument/2006/relationships/slide" Target="slides/slide5408.xml"/><Relationship Id="rId5756" Type="http://schemas.openxmlformats.org/officeDocument/2006/relationships/slide" Target="slides/slide5755.xml"/><Relationship Id="rId5963" Type="http://schemas.openxmlformats.org/officeDocument/2006/relationships/slide" Target="slides/slide5962.xml"/><Relationship Id="rId3167" Type="http://schemas.openxmlformats.org/officeDocument/2006/relationships/slide" Target="slides/slide3166.xml"/><Relationship Id="rId4565" Type="http://schemas.openxmlformats.org/officeDocument/2006/relationships/slide" Target="slides/slide4564.xml"/><Relationship Id="rId4772" Type="http://schemas.openxmlformats.org/officeDocument/2006/relationships/slide" Target="slides/slide4771.xml"/><Relationship Id="rId5616" Type="http://schemas.openxmlformats.org/officeDocument/2006/relationships/slide" Target="slides/slide5615.xml"/><Relationship Id="rId5823" Type="http://schemas.openxmlformats.org/officeDocument/2006/relationships/slide" Target="slides/slide5822.xml"/><Relationship Id="rId295" Type="http://schemas.openxmlformats.org/officeDocument/2006/relationships/slide" Target="slides/slide294.xml"/><Relationship Id="rId3374" Type="http://schemas.openxmlformats.org/officeDocument/2006/relationships/slide" Target="slides/slide3373.xml"/><Relationship Id="rId3581" Type="http://schemas.openxmlformats.org/officeDocument/2006/relationships/slide" Target="slides/slide3580.xml"/><Relationship Id="rId4218" Type="http://schemas.openxmlformats.org/officeDocument/2006/relationships/slide" Target="slides/slide4217.xml"/><Relationship Id="rId4425" Type="http://schemas.openxmlformats.org/officeDocument/2006/relationships/slide" Target="slides/slide4424.xml"/><Relationship Id="rId4632" Type="http://schemas.openxmlformats.org/officeDocument/2006/relationships/slide" Target="slides/slide4631.xml"/><Relationship Id="rId2183" Type="http://schemas.openxmlformats.org/officeDocument/2006/relationships/slide" Target="slides/slide2182.xml"/><Relationship Id="rId2390" Type="http://schemas.openxmlformats.org/officeDocument/2006/relationships/slide" Target="slides/slide2389.xml"/><Relationship Id="rId3027" Type="http://schemas.openxmlformats.org/officeDocument/2006/relationships/slide" Target="slides/slide3026.xml"/><Relationship Id="rId3234" Type="http://schemas.openxmlformats.org/officeDocument/2006/relationships/slide" Target="slides/slide3233.xml"/><Relationship Id="rId3441" Type="http://schemas.openxmlformats.org/officeDocument/2006/relationships/slide" Target="slides/slide3440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2043" Type="http://schemas.openxmlformats.org/officeDocument/2006/relationships/slide" Target="slides/slide2042.xml"/><Relationship Id="rId2250" Type="http://schemas.openxmlformats.org/officeDocument/2006/relationships/slide" Target="slides/slide2249.xml"/><Relationship Id="rId3301" Type="http://schemas.openxmlformats.org/officeDocument/2006/relationships/slide" Target="slides/slide3300.xml"/><Relationship Id="rId5199" Type="http://schemas.openxmlformats.org/officeDocument/2006/relationships/slide" Target="slides/slide5198.xml"/><Relationship Id="rId222" Type="http://schemas.openxmlformats.org/officeDocument/2006/relationships/slide" Target="slides/slide221.xml"/><Relationship Id="rId2110" Type="http://schemas.openxmlformats.org/officeDocument/2006/relationships/slide" Target="slides/slide2109.xml"/><Relationship Id="rId5059" Type="http://schemas.openxmlformats.org/officeDocument/2006/relationships/slide" Target="slides/slide5058.xml"/><Relationship Id="rId5266" Type="http://schemas.openxmlformats.org/officeDocument/2006/relationships/slide" Target="slides/slide5265.xml"/><Relationship Id="rId5473" Type="http://schemas.openxmlformats.org/officeDocument/2006/relationships/slide" Target="slides/slide5472.xml"/><Relationship Id="rId5680" Type="http://schemas.openxmlformats.org/officeDocument/2006/relationships/slide" Target="slides/slide5679.xml"/><Relationship Id="rId6317" Type="http://schemas.openxmlformats.org/officeDocument/2006/relationships/customXml" Target="../customXml/item1.xml"/><Relationship Id="rId4075" Type="http://schemas.openxmlformats.org/officeDocument/2006/relationships/slide" Target="slides/slide4074.xml"/><Relationship Id="rId4282" Type="http://schemas.openxmlformats.org/officeDocument/2006/relationships/slide" Target="slides/slide4281.xml"/><Relationship Id="rId5126" Type="http://schemas.openxmlformats.org/officeDocument/2006/relationships/slide" Target="slides/slide5125.xml"/><Relationship Id="rId5333" Type="http://schemas.openxmlformats.org/officeDocument/2006/relationships/slide" Target="slides/slide5332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2927" Type="http://schemas.openxmlformats.org/officeDocument/2006/relationships/slide" Target="slides/slide2926.xml"/><Relationship Id="rId3091" Type="http://schemas.openxmlformats.org/officeDocument/2006/relationships/slide" Target="slides/slide3090.xml"/><Relationship Id="rId4142" Type="http://schemas.openxmlformats.org/officeDocument/2006/relationships/slide" Target="slides/slide4141.xml"/><Relationship Id="rId5540" Type="http://schemas.openxmlformats.org/officeDocument/2006/relationships/slide" Target="slides/slide5539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5400" Type="http://schemas.openxmlformats.org/officeDocument/2006/relationships/slide" Target="slides/slide5399.xml"/><Relationship Id="rId28" Type="http://schemas.openxmlformats.org/officeDocument/2006/relationships/slide" Target="slides/slide27.xml"/><Relationship Id="rId1803" Type="http://schemas.openxmlformats.org/officeDocument/2006/relationships/slide" Target="slides/slide1802.xml"/><Relationship Id="rId4002" Type="http://schemas.openxmlformats.org/officeDocument/2006/relationships/slide" Target="slides/slide4001.xml"/><Relationship Id="rId4959" Type="http://schemas.openxmlformats.org/officeDocument/2006/relationships/slide" Target="slides/slide4958.xml"/><Relationship Id="rId3768" Type="http://schemas.openxmlformats.org/officeDocument/2006/relationships/slide" Target="slides/slide3767.xml"/><Relationship Id="rId3975" Type="http://schemas.openxmlformats.org/officeDocument/2006/relationships/slide" Target="slides/slide3974.xml"/><Relationship Id="rId4819" Type="http://schemas.openxmlformats.org/officeDocument/2006/relationships/slide" Target="slides/slide4818.xml"/><Relationship Id="rId6174" Type="http://schemas.openxmlformats.org/officeDocument/2006/relationships/slide" Target="slides/slide617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2577" Type="http://schemas.openxmlformats.org/officeDocument/2006/relationships/slide" Target="slides/slide2576.xml"/><Relationship Id="rId2784" Type="http://schemas.openxmlformats.org/officeDocument/2006/relationships/slide" Target="slides/slide2783.xml"/><Relationship Id="rId3628" Type="http://schemas.openxmlformats.org/officeDocument/2006/relationships/slide" Target="slides/slide3627.xml"/><Relationship Id="rId5190" Type="http://schemas.openxmlformats.org/officeDocument/2006/relationships/slide" Target="slides/slide5189.xml"/><Relationship Id="rId6034" Type="http://schemas.openxmlformats.org/officeDocument/2006/relationships/slide" Target="slides/slide6033.xml"/><Relationship Id="rId6241" Type="http://schemas.openxmlformats.org/officeDocument/2006/relationships/slide" Target="slides/slide624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2437" Type="http://schemas.openxmlformats.org/officeDocument/2006/relationships/slide" Target="slides/slide2436.xml"/><Relationship Id="rId2991" Type="http://schemas.openxmlformats.org/officeDocument/2006/relationships/slide" Target="slides/slide2990.xml"/><Relationship Id="rId3835" Type="http://schemas.openxmlformats.org/officeDocument/2006/relationships/slide" Target="slides/slide3834.xml"/><Relationship Id="rId5050" Type="http://schemas.openxmlformats.org/officeDocument/2006/relationships/slide" Target="slides/slide5049.xml"/><Relationship Id="rId6101" Type="http://schemas.openxmlformats.org/officeDocument/2006/relationships/slide" Target="slides/slide6100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2644" Type="http://schemas.openxmlformats.org/officeDocument/2006/relationships/slide" Target="slides/slide2643.xml"/><Relationship Id="rId2851" Type="http://schemas.openxmlformats.org/officeDocument/2006/relationships/slide" Target="slides/slide2850.xml"/><Relationship Id="rId3902" Type="http://schemas.openxmlformats.org/officeDocument/2006/relationships/slide" Target="slides/slide3901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2504" Type="http://schemas.openxmlformats.org/officeDocument/2006/relationships/slide" Target="slides/slide2503.xml"/><Relationship Id="rId2711" Type="http://schemas.openxmlformats.org/officeDocument/2006/relationships/slide" Target="slides/slide2710.xml"/><Relationship Id="rId5867" Type="http://schemas.openxmlformats.org/officeDocument/2006/relationships/slide" Target="slides/slide5866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520" Type="http://schemas.openxmlformats.org/officeDocument/2006/relationships/slide" Target="slides/slide1519.xml"/><Relationship Id="rId4469" Type="http://schemas.openxmlformats.org/officeDocument/2006/relationships/slide" Target="slides/slide4468.xml"/><Relationship Id="rId4676" Type="http://schemas.openxmlformats.org/officeDocument/2006/relationships/slide" Target="slides/slide4675.xml"/><Relationship Id="rId4883" Type="http://schemas.openxmlformats.org/officeDocument/2006/relationships/slide" Target="slides/slide4882.xml"/><Relationship Id="rId5727" Type="http://schemas.openxmlformats.org/officeDocument/2006/relationships/slide" Target="slides/slide5726.xml"/><Relationship Id="rId5934" Type="http://schemas.openxmlformats.org/officeDocument/2006/relationships/slide" Target="slides/slide5933.xml"/><Relationship Id="rId3278" Type="http://schemas.openxmlformats.org/officeDocument/2006/relationships/slide" Target="slides/slide3277.xml"/><Relationship Id="rId3485" Type="http://schemas.openxmlformats.org/officeDocument/2006/relationships/slide" Target="slides/slide3484.xml"/><Relationship Id="rId3692" Type="http://schemas.openxmlformats.org/officeDocument/2006/relationships/slide" Target="slides/slide3691.xml"/><Relationship Id="rId4329" Type="http://schemas.openxmlformats.org/officeDocument/2006/relationships/slide" Target="slides/slide4328.xml"/><Relationship Id="rId4536" Type="http://schemas.openxmlformats.org/officeDocument/2006/relationships/slide" Target="slides/slide4535.xml"/><Relationship Id="rId4743" Type="http://schemas.openxmlformats.org/officeDocument/2006/relationships/slide" Target="slides/slide4742.xml"/><Relationship Id="rId4950" Type="http://schemas.openxmlformats.org/officeDocument/2006/relationships/slide" Target="slides/slide4949.xml"/><Relationship Id="rId199" Type="http://schemas.openxmlformats.org/officeDocument/2006/relationships/slide" Target="slides/slide198.xml"/><Relationship Id="rId2087" Type="http://schemas.openxmlformats.org/officeDocument/2006/relationships/slide" Target="slides/slide2086.xml"/><Relationship Id="rId2294" Type="http://schemas.openxmlformats.org/officeDocument/2006/relationships/slide" Target="slides/slide2293.xml"/><Relationship Id="rId3138" Type="http://schemas.openxmlformats.org/officeDocument/2006/relationships/slide" Target="slides/slide3137.xml"/><Relationship Id="rId3345" Type="http://schemas.openxmlformats.org/officeDocument/2006/relationships/slide" Target="slides/slide3344.xml"/><Relationship Id="rId3552" Type="http://schemas.openxmlformats.org/officeDocument/2006/relationships/slide" Target="slides/slide3551.xml"/><Relationship Id="rId4603" Type="http://schemas.openxmlformats.org/officeDocument/2006/relationships/slide" Target="slides/slide4602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2154" Type="http://schemas.openxmlformats.org/officeDocument/2006/relationships/slide" Target="slides/slide2153.xml"/><Relationship Id="rId2361" Type="http://schemas.openxmlformats.org/officeDocument/2006/relationships/slide" Target="slides/slide2360.xml"/><Relationship Id="rId3205" Type="http://schemas.openxmlformats.org/officeDocument/2006/relationships/slide" Target="slides/slide3204.xml"/><Relationship Id="rId3412" Type="http://schemas.openxmlformats.org/officeDocument/2006/relationships/slide" Target="slides/slide3411.xml"/><Relationship Id="rId4810" Type="http://schemas.openxmlformats.org/officeDocument/2006/relationships/slide" Target="slides/slide480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1170" Type="http://schemas.openxmlformats.org/officeDocument/2006/relationships/slide" Target="slides/slide1169.xml"/><Relationship Id="rId2014" Type="http://schemas.openxmlformats.org/officeDocument/2006/relationships/slide" Target="slides/slide2013.xml"/><Relationship Id="rId2221" Type="http://schemas.openxmlformats.org/officeDocument/2006/relationships/slide" Target="slides/slide2220.xml"/><Relationship Id="rId5377" Type="http://schemas.openxmlformats.org/officeDocument/2006/relationships/slide" Target="slides/slide5376.xml"/><Relationship Id="rId1030" Type="http://schemas.openxmlformats.org/officeDocument/2006/relationships/slide" Target="slides/slide1029.xml"/><Relationship Id="rId4186" Type="http://schemas.openxmlformats.org/officeDocument/2006/relationships/slide" Target="slides/slide4185.xml"/><Relationship Id="rId5584" Type="http://schemas.openxmlformats.org/officeDocument/2006/relationships/slide" Target="slides/slide5583.xml"/><Relationship Id="rId5791" Type="http://schemas.openxmlformats.org/officeDocument/2006/relationships/slide" Target="slides/slide5790.xml"/><Relationship Id="rId400" Type="http://schemas.openxmlformats.org/officeDocument/2006/relationships/slide" Target="slides/slide399.xml"/><Relationship Id="rId1987" Type="http://schemas.openxmlformats.org/officeDocument/2006/relationships/slide" Target="slides/slide1986.xml"/><Relationship Id="rId4393" Type="http://schemas.openxmlformats.org/officeDocument/2006/relationships/slide" Target="slides/slide4392.xml"/><Relationship Id="rId5237" Type="http://schemas.openxmlformats.org/officeDocument/2006/relationships/slide" Target="slides/slide5236.xml"/><Relationship Id="rId5444" Type="http://schemas.openxmlformats.org/officeDocument/2006/relationships/slide" Target="slides/slide5443.xml"/><Relationship Id="rId5651" Type="http://schemas.openxmlformats.org/officeDocument/2006/relationships/slide" Target="slides/slide5650.xml"/><Relationship Id="rId1847" Type="http://schemas.openxmlformats.org/officeDocument/2006/relationships/slide" Target="slides/slide1846.xml"/><Relationship Id="rId4046" Type="http://schemas.openxmlformats.org/officeDocument/2006/relationships/slide" Target="slides/slide4045.xml"/><Relationship Id="rId4253" Type="http://schemas.openxmlformats.org/officeDocument/2006/relationships/slide" Target="slides/slide4252.xml"/><Relationship Id="rId4460" Type="http://schemas.openxmlformats.org/officeDocument/2006/relationships/slide" Target="slides/slide4459.xml"/><Relationship Id="rId5304" Type="http://schemas.openxmlformats.org/officeDocument/2006/relationships/slide" Target="slides/slide5303.xml"/><Relationship Id="rId5511" Type="http://schemas.openxmlformats.org/officeDocument/2006/relationships/slide" Target="slides/slide5510.xml"/><Relationship Id="rId1707" Type="http://schemas.openxmlformats.org/officeDocument/2006/relationships/slide" Target="slides/slide1706.xml"/><Relationship Id="rId3062" Type="http://schemas.openxmlformats.org/officeDocument/2006/relationships/slide" Target="slides/slide3061.xml"/><Relationship Id="rId4113" Type="http://schemas.openxmlformats.org/officeDocument/2006/relationships/slide" Target="slides/slide4112.xml"/><Relationship Id="rId4320" Type="http://schemas.openxmlformats.org/officeDocument/2006/relationships/slide" Target="slides/slide4319.xml"/><Relationship Id="rId190" Type="http://schemas.openxmlformats.org/officeDocument/2006/relationships/slide" Target="slides/slide189.xml"/><Relationship Id="rId1914" Type="http://schemas.openxmlformats.org/officeDocument/2006/relationships/slide" Target="slides/slide1913.xml"/><Relationship Id="rId6078" Type="http://schemas.openxmlformats.org/officeDocument/2006/relationships/slide" Target="slides/slide6077.xml"/><Relationship Id="rId6285" Type="http://schemas.openxmlformats.org/officeDocument/2006/relationships/slide" Target="slides/slide6284.xml"/><Relationship Id="rId3879" Type="http://schemas.openxmlformats.org/officeDocument/2006/relationships/slide" Target="slides/slide3878.xml"/><Relationship Id="rId5094" Type="http://schemas.openxmlformats.org/officeDocument/2006/relationships/slide" Target="slides/slide5093.xml"/><Relationship Id="rId6145" Type="http://schemas.openxmlformats.org/officeDocument/2006/relationships/slide" Target="slides/slide6144.xml"/><Relationship Id="rId2688" Type="http://schemas.openxmlformats.org/officeDocument/2006/relationships/slide" Target="slides/slide2687.xml"/><Relationship Id="rId2895" Type="http://schemas.openxmlformats.org/officeDocument/2006/relationships/slide" Target="slides/slide2894.xml"/><Relationship Id="rId3739" Type="http://schemas.openxmlformats.org/officeDocument/2006/relationships/slide" Target="slides/slide3738.xml"/><Relationship Id="rId3946" Type="http://schemas.openxmlformats.org/officeDocument/2006/relationships/slide" Target="slides/slide3945.xml"/><Relationship Id="rId5161" Type="http://schemas.openxmlformats.org/officeDocument/2006/relationships/slide" Target="slides/slide5160.xml"/><Relationship Id="rId6005" Type="http://schemas.openxmlformats.org/officeDocument/2006/relationships/slide" Target="slides/slide6004.xml"/><Relationship Id="rId867" Type="http://schemas.openxmlformats.org/officeDocument/2006/relationships/slide" Target="slides/slide866.xml"/><Relationship Id="rId1497" Type="http://schemas.openxmlformats.org/officeDocument/2006/relationships/slide" Target="slides/slide1496.xml"/><Relationship Id="rId2548" Type="http://schemas.openxmlformats.org/officeDocument/2006/relationships/slide" Target="slides/slide2547.xml"/><Relationship Id="rId2755" Type="http://schemas.openxmlformats.org/officeDocument/2006/relationships/slide" Target="slides/slide2754.xml"/><Relationship Id="rId2962" Type="http://schemas.openxmlformats.org/officeDocument/2006/relationships/slide" Target="slides/slide2961.xml"/><Relationship Id="rId3806" Type="http://schemas.openxmlformats.org/officeDocument/2006/relationships/slide" Target="slides/slide3805.xml"/><Relationship Id="rId6212" Type="http://schemas.openxmlformats.org/officeDocument/2006/relationships/slide" Target="slides/slide6211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2408" Type="http://schemas.openxmlformats.org/officeDocument/2006/relationships/slide" Target="slides/slide2407.xml"/><Relationship Id="rId2615" Type="http://schemas.openxmlformats.org/officeDocument/2006/relationships/slide" Target="slides/slide2614.xml"/><Relationship Id="rId2822" Type="http://schemas.openxmlformats.org/officeDocument/2006/relationships/slide" Target="slides/slide2821.xml"/><Relationship Id="rId5021" Type="http://schemas.openxmlformats.org/officeDocument/2006/relationships/slide" Target="slides/slide5020.xml"/><Relationship Id="rId5978" Type="http://schemas.openxmlformats.org/officeDocument/2006/relationships/slide" Target="slides/slide5977.xml"/><Relationship Id="rId63" Type="http://schemas.openxmlformats.org/officeDocument/2006/relationships/slide" Target="slides/slide62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4787" Type="http://schemas.openxmlformats.org/officeDocument/2006/relationships/slide" Target="slides/slide4786.xml"/><Relationship Id="rId4994" Type="http://schemas.openxmlformats.org/officeDocument/2006/relationships/slide" Target="slides/slide4993.xml"/><Relationship Id="rId5838" Type="http://schemas.openxmlformats.org/officeDocument/2006/relationships/slide" Target="slides/slide5837.xml"/><Relationship Id="rId3389" Type="http://schemas.openxmlformats.org/officeDocument/2006/relationships/slide" Target="slides/slide3388.xml"/><Relationship Id="rId3596" Type="http://schemas.openxmlformats.org/officeDocument/2006/relationships/slide" Target="slides/slide3595.xml"/><Relationship Id="rId4647" Type="http://schemas.openxmlformats.org/officeDocument/2006/relationships/slide" Target="slides/slide4646.xml"/><Relationship Id="rId2198" Type="http://schemas.openxmlformats.org/officeDocument/2006/relationships/slide" Target="slides/slide2197.xml"/><Relationship Id="rId3249" Type="http://schemas.openxmlformats.org/officeDocument/2006/relationships/slide" Target="slides/slide3248.xml"/><Relationship Id="rId3456" Type="http://schemas.openxmlformats.org/officeDocument/2006/relationships/slide" Target="slides/slide3455.xml"/><Relationship Id="rId4854" Type="http://schemas.openxmlformats.org/officeDocument/2006/relationships/slide" Target="slides/slide4853.xml"/><Relationship Id="rId5905" Type="http://schemas.openxmlformats.org/officeDocument/2006/relationships/slide" Target="slides/slide5904.xml"/><Relationship Id="rId377" Type="http://schemas.openxmlformats.org/officeDocument/2006/relationships/slide" Target="slides/slide376.xml"/><Relationship Id="rId584" Type="http://schemas.openxmlformats.org/officeDocument/2006/relationships/slide" Target="slides/slide583.xml"/><Relationship Id="rId2058" Type="http://schemas.openxmlformats.org/officeDocument/2006/relationships/slide" Target="slides/slide2057.xml"/><Relationship Id="rId2265" Type="http://schemas.openxmlformats.org/officeDocument/2006/relationships/slide" Target="slides/slide2264.xml"/><Relationship Id="rId3109" Type="http://schemas.openxmlformats.org/officeDocument/2006/relationships/slide" Target="slides/slide3108.xml"/><Relationship Id="rId3663" Type="http://schemas.openxmlformats.org/officeDocument/2006/relationships/slide" Target="slides/slide3662.xml"/><Relationship Id="rId3870" Type="http://schemas.openxmlformats.org/officeDocument/2006/relationships/slide" Target="slides/slide3869.xml"/><Relationship Id="rId4507" Type="http://schemas.openxmlformats.org/officeDocument/2006/relationships/slide" Target="slides/slide4506.xml"/><Relationship Id="rId4714" Type="http://schemas.openxmlformats.org/officeDocument/2006/relationships/slide" Target="slides/slide4713.xml"/><Relationship Id="rId4921" Type="http://schemas.openxmlformats.org/officeDocument/2006/relationships/slide" Target="slides/slide4920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1074" Type="http://schemas.openxmlformats.org/officeDocument/2006/relationships/slide" Target="slides/slide1073.xml"/><Relationship Id="rId2472" Type="http://schemas.openxmlformats.org/officeDocument/2006/relationships/slide" Target="slides/slide2471.xml"/><Relationship Id="rId3316" Type="http://schemas.openxmlformats.org/officeDocument/2006/relationships/slide" Target="slides/slide3315.xml"/><Relationship Id="rId3523" Type="http://schemas.openxmlformats.org/officeDocument/2006/relationships/slide" Target="slides/slide3522.xml"/><Relationship Id="rId3730" Type="http://schemas.openxmlformats.org/officeDocument/2006/relationships/slide" Target="slides/slide3729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1281" Type="http://schemas.openxmlformats.org/officeDocument/2006/relationships/slide" Target="slides/slide1280.xml"/><Relationship Id="rId2125" Type="http://schemas.openxmlformats.org/officeDocument/2006/relationships/slide" Target="slides/slide2124.xml"/><Relationship Id="rId2332" Type="http://schemas.openxmlformats.org/officeDocument/2006/relationships/slide" Target="slides/slide2331.xml"/><Relationship Id="rId5488" Type="http://schemas.openxmlformats.org/officeDocument/2006/relationships/slide" Target="slides/slide5487.xml"/><Relationship Id="rId5695" Type="http://schemas.openxmlformats.org/officeDocument/2006/relationships/slide" Target="slides/slide5694.xml"/><Relationship Id="rId304" Type="http://schemas.openxmlformats.org/officeDocument/2006/relationships/slide" Target="slides/slide303.xml"/><Relationship Id="rId511" Type="http://schemas.openxmlformats.org/officeDocument/2006/relationships/slide" Target="slides/slide510.xml"/><Relationship Id="rId1141" Type="http://schemas.openxmlformats.org/officeDocument/2006/relationships/slide" Target="slides/slide1140.xml"/><Relationship Id="rId4297" Type="http://schemas.openxmlformats.org/officeDocument/2006/relationships/slide" Target="slides/slide4296.xml"/><Relationship Id="rId5348" Type="http://schemas.openxmlformats.org/officeDocument/2006/relationships/slide" Target="slides/slide5347.xml"/><Relationship Id="rId5555" Type="http://schemas.openxmlformats.org/officeDocument/2006/relationships/slide" Target="slides/slide5554.xml"/><Relationship Id="rId5762" Type="http://schemas.openxmlformats.org/officeDocument/2006/relationships/slide" Target="slides/slide5761.xml"/><Relationship Id="rId1001" Type="http://schemas.openxmlformats.org/officeDocument/2006/relationships/slide" Target="slides/slide1000.xml"/><Relationship Id="rId4157" Type="http://schemas.openxmlformats.org/officeDocument/2006/relationships/slide" Target="slides/slide4156.xml"/><Relationship Id="rId4364" Type="http://schemas.openxmlformats.org/officeDocument/2006/relationships/slide" Target="slides/slide4363.xml"/><Relationship Id="rId4571" Type="http://schemas.openxmlformats.org/officeDocument/2006/relationships/slide" Target="slides/slide4570.xml"/><Relationship Id="rId5208" Type="http://schemas.openxmlformats.org/officeDocument/2006/relationships/slide" Target="slides/slide5207.xml"/><Relationship Id="rId5415" Type="http://schemas.openxmlformats.org/officeDocument/2006/relationships/slide" Target="slides/slide5414.xml"/><Relationship Id="rId5622" Type="http://schemas.openxmlformats.org/officeDocument/2006/relationships/slide" Target="slides/slide5621.xml"/><Relationship Id="rId1958" Type="http://schemas.openxmlformats.org/officeDocument/2006/relationships/slide" Target="slides/slide1957.xml"/><Relationship Id="rId3173" Type="http://schemas.openxmlformats.org/officeDocument/2006/relationships/slide" Target="slides/slide3172.xml"/><Relationship Id="rId3380" Type="http://schemas.openxmlformats.org/officeDocument/2006/relationships/slide" Target="slides/slide3379.xml"/><Relationship Id="rId4017" Type="http://schemas.openxmlformats.org/officeDocument/2006/relationships/slide" Target="slides/slide4016.xml"/><Relationship Id="rId4224" Type="http://schemas.openxmlformats.org/officeDocument/2006/relationships/slide" Target="slides/slide4223.xml"/><Relationship Id="rId4431" Type="http://schemas.openxmlformats.org/officeDocument/2006/relationships/slide" Target="slides/slide4430.xml"/><Relationship Id="rId1818" Type="http://schemas.openxmlformats.org/officeDocument/2006/relationships/slide" Target="slides/slide1817.xml"/><Relationship Id="rId3033" Type="http://schemas.openxmlformats.org/officeDocument/2006/relationships/slide" Target="slides/slide3032.xml"/><Relationship Id="rId3240" Type="http://schemas.openxmlformats.org/officeDocument/2006/relationships/slide" Target="slides/slide3239.xml"/><Relationship Id="rId6189" Type="http://schemas.openxmlformats.org/officeDocument/2006/relationships/slide" Target="slides/slide6188.xml"/><Relationship Id="rId161" Type="http://schemas.openxmlformats.org/officeDocument/2006/relationships/slide" Target="slides/slide160.xml"/><Relationship Id="rId6049" Type="http://schemas.openxmlformats.org/officeDocument/2006/relationships/slide" Target="slides/slide6048.xml"/><Relationship Id="rId2799" Type="http://schemas.openxmlformats.org/officeDocument/2006/relationships/slide" Target="slides/slide2798.xml"/><Relationship Id="rId3100" Type="http://schemas.openxmlformats.org/officeDocument/2006/relationships/slide" Target="slides/slide3099.xml"/><Relationship Id="rId6256" Type="http://schemas.openxmlformats.org/officeDocument/2006/relationships/slide" Target="slides/slide6255.xml"/><Relationship Id="rId978" Type="http://schemas.openxmlformats.org/officeDocument/2006/relationships/slide" Target="slides/slide977.xml"/><Relationship Id="rId2659" Type="http://schemas.openxmlformats.org/officeDocument/2006/relationships/slide" Target="slides/slide2658.xml"/><Relationship Id="rId2866" Type="http://schemas.openxmlformats.org/officeDocument/2006/relationships/slide" Target="slides/slide2865.xml"/><Relationship Id="rId3917" Type="http://schemas.openxmlformats.org/officeDocument/2006/relationships/slide" Target="slides/slide3916.xml"/><Relationship Id="rId5065" Type="http://schemas.openxmlformats.org/officeDocument/2006/relationships/slide" Target="slides/slide5064.xml"/><Relationship Id="rId5272" Type="http://schemas.openxmlformats.org/officeDocument/2006/relationships/slide" Target="slides/slide5271.xml"/><Relationship Id="rId6116" Type="http://schemas.openxmlformats.org/officeDocument/2006/relationships/slide" Target="slides/slide6115.xml"/><Relationship Id="rId838" Type="http://schemas.openxmlformats.org/officeDocument/2006/relationships/slide" Target="slides/slide837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2519" Type="http://schemas.openxmlformats.org/officeDocument/2006/relationships/slide" Target="slides/slide2518.xml"/><Relationship Id="rId2726" Type="http://schemas.openxmlformats.org/officeDocument/2006/relationships/slide" Target="slides/slide2725.xml"/><Relationship Id="rId4081" Type="http://schemas.openxmlformats.org/officeDocument/2006/relationships/slide" Target="slides/slide4080.xml"/><Relationship Id="rId5132" Type="http://schemas.openxmlformats.org/officeDocument/2006/relationships/slide" Target="slides/slide5131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2933" Type="http://schemas.openxmlformats.org/officeDocument/2006/relationships/slide" Target="slides/slide2932.xml"/><Relationship Id="rId905" Type="http://schemas.openxmlformats.org/officeDocument/2006/relationships/slide" Target="slides/slide904.xml"/><Relationship Id="rId1742" Type="http://schemas.openxmlformats.org/officeDocument/2006/relationships/slide" Target="slides/slide1741.xml"/><Relationship Id="rId4898" Type="http://schemas.openxmlformats.org/officeDocument/2006/relationships/slide" Target="slides/slide4897.xml"/><Relationship Id="rId5949" Type="http://schemas.openxmlformats.org/officeDocument/2006/relationships/slide" Target="slides/slide5948.xml"/><Relationship Id="rId34" Type="http://schemas.openxmlformats.org/officeDocument/2006/relationships/slide" Target="slides/slide33.xml"/><Relationship Id="rId1602" Type="http://schemas.openxmlformats.org/officeDocument/2006/relationships/slide" Target="slides/slide1601.xml"/><Relationship Id="rId4758" Type="http://schemas.openxmlformats.org/officeDocument/2006/relationships/slide" Target="slides/slide4757.xml"/><Relationship Id="rId4965" Type="http://schemas.openxmlformats.org/officeDocument/2006/relationships/slide" Target="slides/slide4964.xml"/><Relationship Id="rId5809" Type="http://schemas.openxmlformats.org/officeDocument/2006/relationships/slide" Target="slides/slide5808.xml"/><Relationship Id="rId6180" Type="http://schemas.openxmlformats.org/officeDocument/2006/relationships/slide" Target="slides/slide6179.xml"/><Relationship Id="rId3567" Type="http://schemas.openxmlformats.org/officeDocument/2006/relationships/slide" Target="slides/slide3566.xml"/><Relationship Id="rId3774" Type="http://schemas.openxmlformats.org/officeDocument/2006/relationships/slide" Target="slides/slide3773.xml"/><Relationship Id="rId3981" Type="http://schemas.openxmlformats.org/officeDocument/2006/relationships/slide" Target="slides/slide3980.xml"/><Relationship Id="rId4618" Type="http://schemas.openxmlformats.org/officeDocument/2006/relationships/slide" Target="slides/slide4617.xml"/><Relationship Id="rId4825" Type="http://schemas.openxmlformats.org/officeDocument/2006/relationships/slide" Target="slides/slide4824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2169" Type="http://schemas.openxmlformats.org/officeDocument/2006/relationships/slide" Target="slides/slide2168.xml"/><Relationship Id="rId2376" Type="http://schemas.openxmlformats.org/officeDocument/2006/relationships/slide" Target="slides/slide2375.xml"/><Relationship Id="rId2583" Type="http://schemas.openxmlformats.org/officeDocument/2006/relationships/slide" Target="slides/slide2582.xml"/><Relationship Id="rId2790" Type="http://schemas.openxmlformats.org/officeDocument/2006/relationships/slide" Target="slides/slide2789.xml"/><Relationship Id="rId3427" Type="http://schemas.openxmlformats.org/officeDocument/2006/relationships/slide" Target="slides/slide3426.xml"/><Relationship Id="rId3634" Type="http://schemas.openxmlformats.org/officeDocument/2006/relationships/slide" Target="slides/slide3633.xml"/><Relationship Id="rId3841" Type="http://schemas.openxmlformats.org/officeDocument/2006/relationships/slide" Target="slides/slide3840.xml"/><Relationship Id="rId6040" Type="http://schemas.openxmlformats.org/officeDocument/2006/relationships/slide" Target="slides/slide603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2029" Type="http://schemas.openxmlformats.org/officeDocument/2006/relationships/slide" Target="slides/slide2028.xml"/><Relationship Id="rId2236" Type="http://schemas.openxmlformats.org/officeDocument/2006/relationships/slide" Target="slides/slide2235.xml"/><Relationship Id="rId2443" Type="http://schemas.openxmlformats.org/officeDocument/2006/relationships/slide" Target="slides/slide2442.xml"/><Relationship Id="rId2650" Type="http://schemas.openxmlformats.org/officeDocument/2006/relationships/slide" Target="slides/slide2649.xml"/><Relationship Id="rId3701" Type="http://schemas.openxmlformats.org/officeDocument/2006/relationships/slide" Target="slides/slide3700.xml"/><Relationship Id="rId5599" Type="http://schemas.openxmlformats.org/officeDocument/2006/relationships/slide" Target="slides/slide5598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2303" Type="http://schemas.openxmlformats.org/officeDocument/2006/relationships/slide" Target="slides/slide2302.xml"/><Relationship Id="rId2510" Type="http://schemas.openxmlformats.org/officeDocument/2006/relationships/slide" Target="slides/slide2509.xml"/><Relationship Id="rId5459" Type="http://schemas.openxmlformats.org/officeDocument/2006/relationships/slide" Target="slides/slide5458.xml"/><Relationship Id="rId5666" Type="http://schemas.openxmlformats.org/officeDocument/2006/relationships/slide" Target="slides/slide5665.xml"/><Relationship Id="rId1112" Type="http://schemas.openxmlformats.org/officeDocument/2006/relationships/slide" Target="slides/slide1111.xml"/><Relationship Id="rId4268" Type="http://schemas.openxmlformats.org/officeDocument/2006/relationships/slide" Target="slides/slide4267.xml"/><Relationship Id="rId4475" Type="http://schemas.openxmlformats.org/officeDocument/2006/relationships/slide" Target="slides/slide4474.xml"/><Relationship Id="rId5319" Type="http://schemas.openxmlformats.org/officeDocument/2006/relationships/slide" Target="slides/slide5318.xml"/><Relationship Id="rId5873" Type="http://schemas.openxmlformats.org/officeDocument/2006/relationships/slide" Target="slides/slide5872.xml"/><Relationship Id="rId3077" Type="http://schemas.openxmlformats.org/officeDocument/2006/relationships/slide" Target="slides/slide3076.xml"/><Relationship Id="rId3284" Type="http://schemas.openxmlformats.org/officeDocument/2006/relationships/slide" Target="slides/slide3283.xml"/><Relationship Id="rId4128" Type="http://schemas.openxmlformats.org/officeDocument/2006/relationships/slide" Target="slides/slide4127.xml"/><Relationship Id="rId4682" Type="http://schemas.openxmlformats.org/officeDocument/2006/relationships/slide" Target="slides/slide4681.xml"/><Relationship Id="rId5526" Type="http://schemas.openxmlformats.org/officeDocument/2006/relationships/slide" Target="slides/slide5525.xml"/><Relationship Id="rId5733" Type="http://schemas.openxmlformats.org/officeDocument/2006/relationships/slide" Target="slides/slide5732.xml"/><Relationship Id="rId5940" Type="http://schemas.openxmlformats.org/officeDocument/2006/relationships/slide" Target="slides/slide5939.xml"/><Relationship Id="rId1929" Type="http://schemas.openxmlformats.org/officeDocument/2006/relationships/slide" Target="slides/slide1928.xml"/><Relationship Id="rId2093" Type="http://schemas.openxmlformats.org/officeDocument/2006/relationships/slide" Target="slides/slide2092.xml"/><Relationship Id="rId3491" Type="http://schemas.openxmlformats.org/officeDocument/2006/relationships/slide" Target="slides/slide3490.xml"/><Relationship Id="rId4335" Type="http://schemas.openxmlformats.org/officeDocument/2006/relationships/slide" Target="slides/slide4334.xml"/><Relationship Id="rId4542" Type="http://schemas.openxmlformats.org/officeDocument/2006/relationships/slide" Target="slides/slide4541.xml"/><Relationship Id="rId5800" Type="http://schemas.openxmlformats.org/officeDocument/2006/relationships/slide" Target="slides/slide5799.xml"/><Relationship Id="rId3144" Type="http://schemas.openxmlformats.org/officeDocument/2006/relationships/slide" Target="slides/slide3143.xml"/><Relationship Id="rId3351" Type="http://schemas.openxmlformats.org/officeDocument/2006/relationships/slide" Target="slides/slide3350.xml"/><Relationship Id="rId4402" Type="http://schemas.openxmlformats.org/officeDocument/2006/relationships/slide" Target="slides/slide4401.xml"/><Relationship Id="rId272" Type="http://schemas.openxmlformats.org/officeDocument/2006/relationships/slide" Target="slides/slide271.xml"/><Relationship Id="rId2160" Type="http://schemas.openxmlformats.org/officeDocument/2006/relationships/slide" Target="slides/slide2159.xml"/><Relationship Id="rId3004" Type="http://schemas.openxmlformats.org/officeDocument/2006/relationships/slide" Target="slides/slide3003.xml"/><Relationship Id="rId3211" Type="http://schemas.openxmlformats.org/officeDocument/2006/relationships/slide" Target="slides/slide3210.xml"/><Relationship Id="rId132" Type="http://schemas.openxmlformats.org/officeDocument/2006/relationships/slide" Target="slides/slide131.xml"/><Relationship Id="rId2020" Type="http://schemas.openxmlformats.org/officeDocument/2006/relationships/slide" Target="slides/slide2019.xml"/><Relationship Id="rId5176" Type="http://schemas.openxmlformats.org/officeDocument/2006/relationships/slide" Target="slides/slide5175.xml"/><Relationship Id="rId5383" Type="http://schemas.openxmlformats.org/officeDocument/2006/relationships/slide" Target="slides/slide5382.xml"/><Relationship Id="rId5590" Type="http://schemas.openxmlformats.org/officeDocument/2006/relationships/slide" Target="slides/slide5589.xml"/><Relationship Id="rId6227" Type="http://schemas.openxmlformats.org/officeDocument/2006/relationships/slide" Target="slides/slide6226.xml"/><Relationship Id="rId1579" Type="http://schemas.openxmlformats.org/officeDocument/2006/relationships/slide" Target="slides/slide1578.xml"/><Relationship Id="rId2977" Type="http://schemas.openxmlformats.org/officeDocument/2006/relationships/slide" Target="slides/slide2976.xml"/><Relationship Id="rId4192" Type="http://schemas.openxmlformats.org/officeDocument/2006/relationships/slide" Target="slides/slide4191.xml"/><Relationship Id="rId5036" Type="http://schemas.openxmlformats.org/officeDocument/2006/relationships/slide" Target="slides/slide5035.xml"/><Relationship Id="rId5243" Type="http://schemas.openxmlformats.org/officeDocument/2006/relationships/slide" Target="slides/slide5242.xml"/><Relationship Id="rId5450" Type="http://schemas.openxmlformats.org/officeDocument/2006/relationships/slide" Target="slides/slide5449.xml"/><Relationship Id="rId949" Type="http://schemas.openxmlformats.org/officeDocument/2006/relationships/slide" Target="slides/slide948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2837" Type="http://schemas.openxmlformats.org/officeDocument/2006/relationships/slide" Target="slides/slide2836.xml"/><Relationship Id="rId4052" Type="http://schemas.openxmlformats.org/officeDocument/2006/relationships/slide" Target="slides/slide4051.xml"/><Relationship Id="rId5103" Type="http://schemas.openxmlformats.org/officeDocument/2006/relationships/slide" Target="slides/slide5102.xml"/><Relationship Id="rId78" Type="http://schemas.openxmlformats.org/officeDocument/2006/relationships/slide" Target="slides/slide77.xml"/><Relationship Id="rId809" Type="http://schemas.openxmlformats.org/officeDocument/2006/relationships/slide" Target="slides/slide808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904" Type="http://schemas.openxmlformats.org/officeDocument/2006/relationships/slide" Target="slides/slide2903.xml"/><Relationship Id="rId5310" Type="http://schemas.openxmlformats.org/officeDocument/2006/relationships/slide" Target="slides/slide5309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4869" Type="http://schemas.openxmlformats.org/officeDocument/2006/relationships/slide" Target="slides/slide4868.xml"/><Relationship Id="rId3678" Type="http://schemas.openxmlformats.org/officeDocument/2006/relationships/slide" Target="slides/slide3677.xml"/><Relationship Id="rId3885" Type="http://schemas.openxmlformats.org/officeDocument/2006/relationships/slide" Target="slides/slide3884.xml"/><Relationship Id="rId4729" Type="http://schemas.openxmlformats.org/officeDocument/2006/relationships/slide" Target="slides/slide4728.xml"/><Relationship Id="rId4936" Type="http://schemas.openxmlformats.org/officeDocument/2006/relationships/slide" Target="slides/slide4935.xml"/><Relationship Id="rId6084" Type="http://schemas.openxmlformats.org/officeDocument/2006/relationships/slide" Target="slides/slide6083.xml"/><Relationship Id="rId6291" Type="http://schemas.openxmlformats.org/officeDocument/2006/relationships/slide" Target="slides/slide6290.xml"/><Relationship Id="rId599" Type="http://schemas.openxmlformats.org/officeDocument/2006/relationships/slide" Target="slides/slide598.xml"/><Relationship Id="rId2487" Type="http://schemas.openxmlformats.org/officeDocument/2006/relationships/slide" Target="slides/slide2486.xml"/><Relationship Id="rId2694" Type="http://schemas.openxmlformats.org/officeDocument/2006/relationships/slide" Target="slides/slide2693.xml"/><Relationship Id="rId3538" Type="http://schemas.openxmlformats.org/officeDocument/2006/relationships/slide" Target="slides/slide3537.xml"/><Relationship Id="rId3745" Type="http://schemas.openxmlformats.org/officeDocument/2006/relationships/slide" Target="slides/slide3744.xml"/><Relationship Id="rId6151" Type="http://schemas.openxmlformats.org/officeDocument/2006/relationships/slide" Target="slides/slide6150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2347" Type="http://schemas.openxmlformats.org/officeDocument/2006/relationships/slide" Target="slides/slide2346.xml"/><Relationship Id="rId2554" Type="http://schemas.openxmlformats.org/officeDocument/2006/relationships/slide" Target="slides/slide2553.xml"/><Relationship Id="rId3952" Type="http://schemas.openxmlformats.org/officeDocument/2006/relationships/slide" Target="slides/slide3951.xml"/><Relationship Id="rId6011" Type="http://schemas.openxmlformats.org/officeDocument/2006/relationships/slide" Target="slides/slide601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2207" Type="http://schemas.openxmlformats.org/officeDocument/2006/relationships/slide" Target="slides/slide2206.xml"/><Relationship Id="rId2761" Type="http://schemas.openxmlformats.org/officeDocument/2006/relationships/slide" Target="slides/slide2760.xml"/><Relationship Id="rId3605" Type="http://schemas.openxmlformats.org/officeDocument/2006/relationships/slide" Target="slides/slide3604.xml"/><Relationship Id="rId3812" Type="http://schemas.openxmlformats.org/officeDocument/2006/relationships/slide" Target="slides/slide3811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2414" Type="http://schemas.openxmlformats.org/officeDocument/2006/relationships/slide" Target="slides/slide2413.xml"/><Relationship Id="rId2621" Type="http://schemas.openxmlformats.org/officeDocument/2006/relationships/slide" Target="slides/slide2620.xml"/><Relationship Id="rId5777" Type="http://schemas.openxmlformats.org/officeDocument/2006/relationships/slide" Target="slides/slide5776.xml"/><Relationship Id="rId5984" Type="http://schemas.openxmlformats.org/officeDocument/2006/relationships/slide" Target="slides/slide5983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4379" Type="http://schemas.openxmlformats.org/officeDocument/2006/relationships/slide" Target="slides/slide4378.xml"/><Relationship Id="rId4586" Type="http://schemas.openxmlformats.org/officeDocument/2006/relationships/slide" Target="slides/slide4585.xml"/><Relationship Id="rId4793" Type="http://schemas.openxmlformats.org/officeDocument/2006/relationships/slide" Target="slides/slide4792.xml"/><Relationship Id="rId5637" Type="http://schemas.openxmlformats.org/officeDocument/2006/relationships/slide" Target="slides/slide5636.xml"/><Relationship Id="rId5844" Type="http://schemas.openxmlformats.org/officeDocument/2006/relationships/slide" Target="slides/slide5843.xml"/><Relationship Id="rId3188" Type="http://schemas.openxmlformats.org/officeDocument/2006/relationships/slide" Target="slides/slide3187.xml"/><Relationship Id="rId3395" Type="http://schemas.openxmlformats.org/officeDocument/2006/relationships/slide" Target="slides/slide3394.xml"/><Relationship Id="rId4239" Type="http://schemas.openxmlformats.org/officeDocument/2006/relationships/slide" Target="slides/slide4238.xml"/><Relationship Id="rId4446" Type="http://schemas.openxmlformats.org/officeDocument/2006/relationships/slide" Target="slides/slide4445.xml"/><Relationship Id="rId4653" Type="http://schemas.openxmlformats.org/officeDocument/2006/relationships/slide" Target="slides/slide4652.xml"/><Relationship Id="rId4860" Type="http://schemas.openxmlformats.org/officeDocument/2006/relationships/slide" Target="slides/slide4859.xml"/><Relationship Id="rId5704" Type="http://schemas.openxmlformats.org/officeDocument/2006/relationships/slide" Target="slides/slide5703.xml"/><Relationship Id="rId5911" Type="http://schemas.openxmlformats.org/officeDocument/2006/relationships/slide" Target="slides/slide5910.xml"/><Relationship Id="rId3048" Type="http://schemas.openxmlformats.org/officeDocument/2006/relationships/slide" Target="slides/slide3047.xml"/><Relationship Id="rId3255" Type="http://schemas.openxmlformats.org/officeDocument/2006/relationships/slide" Target="slides/slide3254.xml"/><Relationship Id="rId3462" Type="http://schemas.openxmlformats.org/officeDocument/2006/relationships/slide" Target="slides/slide3461.xml"/><Relationship Id="rId4306" Type="http://schemas.openxmlformats.org/officeDocument/2006/relationships/slide" Target="slides/slide4305.xml"/><Relationship Id="rId4513" Type="http://schemas.openxmlformats.org/officeDocument/2006/relationships/slide" Target="slides/slide4512.xml"/><Relationship Id="rId4720" Type="http://schemas.openxmlformats.org/officeDocument/2006/relationships/slide" Target="slides/slide471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2064" Type="http://schemas.openxmlformats.org/officeDocument/2006/relationships/slide" Target="slides/slide2063.xml"/><Relationship Id="rId2271" Type="http://schemas.openxmlformats.org/officeDocument/2006/relationships/slide" Target="slides/slide2270.xml"/><Relationship Id="rId3115" Type="http://schemas.openxmlformats.org/officeDocument/2006/relationships/slide" Target="slides/slide3114.xml"/><Relationship Id="rId3322" Type="http://schemas.openxmlformats.org/officeDocument/2006/relationships/slide" Target="slides/slide3321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1080" Type="http://schemas.openxmlformats.org/officeDocument/2006/relationships/slide" Target="slides/slide1079.xml"/><Relationship Id="rId2131" Type="http://schemas.openxmlformats.org/officeDocument/2006/relationships/slide" Target="slides/slide2130.xml"/><Relationship Id="rId5287" Type="http://schemas.openxmlformats.org/officeDocument/2006/relationships/slide" Target="slides/slide5286.xml"/><Relationship Id="rId5494" Type="http://schemas.openxmlformats.org/officeDocument/2006/relationships/slide" Target="slides/slide5493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096" Type="http://schemas.openxmlformats.org/officeDocument/2006/relationships/slide" Target="slides/slide4095.xml"/><Relationship Id="rId5147" Type="http://schemas.openxmlformats.org/officeDocument/2006/relationships/slide" Target="slides/slide5146.xml"/><Relationship Id="rId1897" Type="http://schemas.openxmlformats.org/officeDocument/2006/relationships/slide" Target="slides/slide1896.xml"/><Relationship Id="rId2948" Type="http://schemas.openxmlformats.org/officeDocument/2006/relationships/slide" Target="slides/slide2947.xml"/><Relationship Id="rId5354" Type="http://schemas.openxmlformats.org/officeDocument/2006/relationships/slide" Target="slides/slide5353.xml"/><Relationship Id="rId5561" Type="http://schemas.openxmlformats.org/officeDocument/2006/relationships/slide" Target="slides/slide5560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2808" Type="http://schemas.openxmlformats.org/officeDocument/2006/relationships/slide" Target="slides/slide2807.xml"/><Relationship Id="rId4163" Type="http://schemas.openxmlformats.org/officeDocument/2006/relationships/slide" Target="slides/slide4162.xml"/><Relationship Id="rId4370" Type="http://schemas.openxmlformats.org/officeDocument/2006/relationships/slide" Target="slides/slide4369.xml"/><Relationship Id="rId5007" Type="http://schemas.openxmlformats.org/officeDocument/2006/relationships/slide" Target="slides/slide5006.xml"/><Relationship Id="rId5214" Type="http://schemas.openxmlformats.org/officeDocument/2006/relationships/slide" Target="slides/slide5213.xml"/><Relationship Id="rId5421" Type="http://schemas.openxmlformats.org/officeDocument/2006/relationships/slide" Target="slides/slide5420.xml"/><Relationship Id="rId49" Type="http://schemas.openxmlformats.org/officeDocument/2006/relationships/slide" Target="slides/slide48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4023" Type="http://schemas.openxmlformats.org/officeDocument/2006/relationships/slide" Target="slides/slide4022.xml"/><Relationship Id="rId4230" Type="http://schemas.openxmlformats.org/officeDocument/2006/relationships/slide" Target="slides/slide4229.xml"/><Relationship Id="rId3789" Type="http://schemas.openxmlformats.org/officeDocument/2006/relationships/slide" Target="slides/slide3788.xml"/><Relationship Id="rId6195" Type="http://schemas.openxmlformats.org/officeDocument/2006/relationships/slide" Target="slides/slide6194.xml"/><Relationship Id="rId2598" Type="http://schemas.openxmlformats.org/officeDocument/2006/relationships/slide" Target="slides/slide2597.xml"/><Relationship Id="rId3996" Type="http://schemas.openxmlformats.org/officeDocument/2006/relationships/slide" Target="slides/slide3995.xml"/><Relationship Id="rId6055" Type="http://schemas.openxmlformats.org/officeDocument/2006/relationships/slide" Target="slides/slide6054.xml"/><Relationship Id="rId6262" Type="http://schemas.openxmlformats.org/officeDocument/2006/relationships/slide" Target="slides/slide6261.xml"/><Relationship Id="rId3649" Type="http://schemas.openxmlformats.org/officeDocument/2006/relationships/slide" Target="slides/slide3648.xml"/><Relationship Id="rId3856" Type="http://schemas.openxmlformats.org/officeDocument/2006/relationships/slide" Target="slides/slide3855.xml"/><Relationship Id="rId4907" Type="http://schemas.openxmlformats.org/officeDocument/2006/relationships/slide" Target="slides/slide4906.xml"/><Relationship Id="rId5071" Type="http://schemas.openxmlformats.org/officeDocument/2006/relationships/slide" Target="slides/slide5070.xml"/><Relationship Id="rId6122" Type="http://schemas.openxmlformats.org/officeDocument/2006/relationships/slide" Target="slides/slide612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2458" Type="http://schemas.openxmlformats.org/officeDocument/2006/relationships/slide" Target="slides/slide2457.xml"/><Relationship Id="rId2665" Type="http://schemas.openxmlformats.org/officeDocument/2006/relationships/slide" Target="slides/slide2664.xml"/><Relationship Id="rId2872" Type="http://schemas.openxmlformats.org/officeDocument/2006/relationships/slide" Target="slides/slide2871.xml"/><Relationship Id="rId3509" Type="http://schemas.openxmlformats.org/officeDocument/2006/relationships/slide" Target="slides/slide3508.xml"/><Relationship Id="rId3716" Type="http://schemas.openxmlformats.org/officeDocument/2006/relationships/slide" Target="slides/slide3715.xml"/><Relationship Id="rId3923" Type="http://schemas.openxmlformats.org/officeDocument/2006/relationships/slide" Target="slides/slide392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2318" Type="http://schemas.openxmlformats.org/officeDocument/2006/relationships/slide" Target="slides/slide2317.xml"/><Relationship Id="rId2525" Type="http://schemas.openxmlformats.org/officeDocument/2006/relationships/slide" Target="slides/slide2524.xml"/><Relationship Id="rId2732" Type="http://schemas.openxmlformats.org/officeDocument/2006/relationships/slide" Target="slides/slide2731.xml"/><Relationship Id="rId5888" Type="http://schemas.openxmlformats.org/officeDocument/2006/relationships/slide" Target="slides/slide5887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4697" Type="http://schemas.openxmlformats.org/officeDocument/2006/relationships/slide" Target="slides/slide4696.xml"/><Relationship Id="rId5748" Type="http://schemas.openxmlformats.org/officeDocument/2006/relationships/slide" Target="slides/slide5747.xml"/><Relationship Id="rId5955" Type="http://schemas.openxmlformats.org/officeDocument/2006/relationships/slide" Target="slides/slide5954.xml"/><Relationship Id="rId40" Type="http://schemas.openxmlformats.org/officeDocument/2006/relationships/slide" Target="slides/slide39.xml"/><Relationship Id="rId1401" Type="http://schemas.openxmlformats.org/officeDocument/2006/relationships/slide" Target="slides/slide1400.xml"/><Relationship Id="rId3299" Type="http://schemas.openxmlformats.org/officeDocument/2006/relationships/slide" Target="slides/slide3298.xml"/><Relationship Id="rId4557" Type="http://schemas.openxmlformats.org/officeDocument/2006/relationships/slide" Target="slides/slide4556.xml"/><Relationship Id="rId4764" Type="http://schemas.openxmlformats.org/officeDocument/2006/relationships/slide" Target="slides/slide4763.xml"/><Relationship Id="rId5608" Type="http://schemas.openxmlformats.org/officeDocument/2006/relationships/slide" Target="slides/slide5607.xml"/><Relationship Id="rId3159" Type="http://schemas.openxmlformats.org/officeDocument/2006/relationships/slide" Target="slides/slide3158.xml"/><Relationship Id="rId3366" Type="http://schemas.openxmlformats.org/officeDocument/2006/relationships/slide" Target="slides/slide3365.xml"/><Relationship Id="rId3573" Type="http://schemas.openxmlformats.org/officeDocument/2006/relationships/slide" Target="slides/slide3572.xml"/><Relationship Id="rId4417" Type="http://schemas.openxmlformats.org/officeDocument/2006/relationships/slide" Target="slides/slide4416.xml"/><Relationship Id="rId4971" Type="http://schemas.openxmlformats.org/officeDocument/2006/relationships/slide" Target="slides/slide4970.xml"/><Relationship Id="rId5815" Type="http://schemas.openxmlformats.org/officeDocument/2006/relationships/slide" Target="slides/slide5814.xml"/><Relationship Id="rId287" Type="http://schemas.openxmlformats.org/officeDocument/2006/relationships/slide" Target="slides/slide286.xml"/><Relationship Id="rId494" Type="http://schemas.openxmlformats.org/officeDocument/2006/relationships/slide" Target="slides/slide493.xml"/><Relationship Id="rId2175" Type="http://schemas.openxmlformats.org/officeDocument/2006/relationships/slide" Target="slides/slide2174.xml"/><Relationship Id="rId2382" Type="http://schemas.openxmlformats.org/officeDocument/2006/relationships/slide" Target="slides/slide2381.xml"/><Relationship Id="rId3019" Type="http://schemas.openxmlformats.org/officeDocument/2006/relationships/slide" Target="slides/slide3018.xml"/><Relationship Id="rId3226" Type="http://schemas.openxmlformats.org/officeDocument/2006/relationships/slide" Target="slides/slide3225.xml"/><Relationship Id="rId3780" Type="http://schemas.openxmlformats.org/officeDocument/2006/relationships/slide" Target="slides/slide3779.xml"/><Relationship Id="rId4624" Type="http://schemas.openxmlformats.org/officeDocument/2006/relationships/slide" Target="slides/slide4623.xml"/><Relationship Id="rId4831" Type="http://schemas.openxmlformats.org/officeDocument/2006/relationships/slide" Target="slides/slide4830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1191" Type="http://schemas.openxmlformats.org/officeDocument/2006/relationships/slide" Target="slides/slide1190.xml"/><Relationship Id="rId2035" Type="http://schemas.openxmlformats.org/officeDocument/2006/relationships/slide" Target="slides/slide2034.xml"/><Relationship Id="rId3433" Type="http://schemas.openxmlformats.org/officeDocument/2006/relationships/slide" Target="slides/slide3432.xml"/><Relationship Id="rId3640" Type="http://schemas.openxmlformats.org/officeDocument/2006/relationships/slide" Target="slides/slide3639.xml"/><Relationship Id="rId561" Type="http://schemas.openxmlformats.org/officeDocument/2006/relationships/slide" Target="slides/slide560.xml"/><Relationship Id="rId2242" Type="http://schemas.openxmlformats.org/officeDocument/2006/relationships/slide" Target="slides/slide2241.xml"/><Relationship Id="rId3500" Type="http://schemas.openxmlformats.org/officeDocument/2006/relationships/slide" Target="slides/slide3499.xml"/><Relationship Id="rId5398" Type="http://schemas.openxmlformats.org/officeDocument/2006/relationships/slide" Target="slides/slide5397.xml"/><Relationship Id="rId214" Type="http://schemas.openxmlformats.org/officeDocument/2006/relationships/slide" Target="slides/slide213.xml"/><Relationship Id="rId421" Type="http://schemas.openxmlformats.org/officeDocument/2006/relationships/slide" Target="slides/slide420.xml"/><Relationship Id="rId1051" Type="http://schemas.openxmlformats.org/officeDocument/2006/relationships/slide" Target="slides/slide1050.xml"/><Relationship Id="rId2102" Type="http://schemas.openxmlformats.org/officeDocument/2006/relationships/slide" Target="slides/slide2101.xml"/><Relationship Id="rId5258" Type="http://schemas.openxmlformats.org/officeDocument/2006/relationships/slide" Target="slides/slide5257.xml"/><Relationship Id="rId5465" Type="http://schemas.openxmlformats.org/officeDocument/2006/relationships/slide" Target="slides/slide5464.xml"/><Relationship Id="rId5672" Type="http://schemas.openxmlformats.org/officeDocument/2006/relationships/slide" Target="slides/slide5671.xml"/><Relationship Id="rId6309" Type="http://schemas.openxmlformats.org/officeDocument/2006/relationships/slide" Target="slides/slide6308.xml"/><Relationship Id="rId1868" Type="http://schemas.openxmlformats.org/officeDocument/2006/relationships/slide" Target="slides/slide1867.xml"/><Relationship Id="rId4067" Type="http://schemas.openxmlformats.org/officeDocument/2006/relationships/slide" Target="slides/slide4066.xml"/><Relationship Id="rId4274" Type="http://schemas.openxmlformats.org/officeDocument/2006/relationships/slide" Target="slides/slide4273.xml"/><Relationship Id="rId4481" Type="http://schemas.openxmlformats.org/officeDocument/2006/relationships/slide" Target="slides/slide4480.xml"/><Relationship Id="rId5118" Type="http://schemas.openxmlformats.org/officeDocument/2006/relationships/slide" Target="slides/slide5117.xml"/><Relationship Id="rId5325" Type="http://schemas.openxmlformats.org/officeDocument/2006/relationships/slide" Target="slides/slide5324.xml"/><Relationship Id="rId5532" Type="http://schemas.openxmlformats.org/officeDocument/2006/relationships/slide" Target="slides/slide5531.xml"/><Relationship Id="rId2919" Type="http://schemas.openxmlformats.org/officeDocument/2006/relationships/slide" Target="slides/slide2918.xml"/><Relationship Id="rId3083" Type="http://schemas.openxmlformats.org/officeDocument/2006/relationships/slide" Target="slides/slide3082.xml"/><Relationship Id="rId3290" Type="http://schemas.openxmlformats.org/officeDocument/2006/relationships/slide" Target="slides/slide3289.xml"/><Relationship Id="rId4134" Type="http://schemas.openxmlformats.org/officeDocument/2006/relationships/slide" Target="slides/slide4133.xml"/><Relationship Id="rId4341" Type="http://schemas.openxmlformats.org/officeDocument/2006/relationships/slide" Target="slides/slide4340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3150" Type="http://schemas.openxmlformats.org/officeDocument/2006/relationships/slide" Target="slides/slide3149.xml"/><Relationship Id="rId4201" Type="http://schemas.openxmlformats.org/officeDocument/2006/relationships/slide" Target="slides/slide4200.xml"/><Relationship Id="rId6099" Type="http://schemas.openxmlformats.org/officeDocument/2006/relationships/slide" Target="slides/slide6098.xml"/><Relationship Id="rId3010" Type="http://schemas.openxmlformats.org/officeDocument/2006/relationships/slide" Target="slides/slide3009.xml"/><Relationship Id="rId6166" Type="http://schemas.openxmlformats.org/officeDocument/2006/relationships/slide" Target="slides/slide6165.xml"/><Relationship Id="rId3967" Type="http://schemas.openxmlformats.org/officeDocument/2006/relationships/slide" Target="slides/slide3966.xml"/><Relationship Id="rId4" Type="http://schemas.openxmlformats.org/officeDocument/2006/relationships/slide" Target="slides/slide3.xml"/><Relationship Id="rId888" Type="http://schemas.openxmlformats.org/officeDocument/2006/relationships/slide" Target="slides/slide887.xml"/><Relationship Id="rId2569" Type="http://schemas.openxmlformats.org/officeDocument/2006/relationships/slide" Target="slides/slide2568.xml"/><Relationship Id="rId2776" Type="http://schemas.openxmlformats.org/officeDocument/2006/relationships/slide" Target="slides/slide2775.xml"/><Relationship Id="rId2983" Type="http://schemas.openxmlformats.org/officeDocument/2006/relationships/slide" Target="slides/slide2982.xml"/><Relationship Id="rId3827" Type="http://schemas.openxmlformats.org/officeDocument/2006/relationships/slide" Target="slides/slide3826.xml"/><Relationship Id="rId5182" Type="http://schemas.openxmlformats.org/officeDocument/2006/relationships/slide" Target="slides/slide5181.xml"/><Relationship Id="rId6026" Type="http://schemas.openxmlformats.org/officeDocument/2006/relationships/slide" Target="slides/slide6025.xml"/><Relationship Id="rId6233" Type="http://schemas.openxmlformats.org/officeDocument/2006/relationships/slide" Target="slides/slide623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2429" Type="http://schemas.openxmlformats.org/officeDocument/2006/relationships/slide" Target="slides/slide2428.xml"/><Relationship Id="rId2636" Type="http://schemas.openxmlformats.org/officeDocument/2006/relationships/slide" Target="slides/slide2635.xml"/><Relationship Id="rId2843" Type="http://schemas.openxmlformats.org/officeDocument/2006/relationships/slide" Target="slides/slide2842.xml"/><Relationship Id="rId5042" Type="http://schemas.openxmlformats.org/officeDocument/2006/relationships/slide" Target="slides/slide5041.xml"/><Relationship Id="rId5999" Type="http://schemas.openxmlformats.org/officeDocument/2006/relationships/slide" Target="slides/slide5998.xml"/><Relationship Id="rId6300" Type="http://schemas.openxmlformats.org/officeDocument/2006/relationships/slide" Target="slides/slide6299.xml"/><Relationship Id="rId84" Type="http://schemas.openxmlformats.org/officeDocument/2006/relationships/slide" Target="slides/slide8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1305" Type="http://schemas.openxmlformats.org/officeDocument/2006/relationships/slide" Target="slides/slide1304.xml"/><Relationship Id="rId2703" Type="http://schemas.openxmlformats.org/officeDocument/2006/relationships/slide" Target="slides/slide2702.xml"/><Relationship Id="rId2910" Type="http://schemas.openxmlformats.org/officeDocument/2006/relationships/slide" Target="slides/slide2909.xml"/><Relationship Id="rId5859" Type="http://schemas.openxmlformats.org/officeDocument/2006/relationships/slide" Target="slides/slide5858.xml"/><Relationship Id="rId1512" Type="http://schemas.openxmlformats.org/officeDocument/2006/relationships/slide" Target="slides/slide1511.xml"/><Relationship Id="rId4668" Type="http://schemas.openxmlformats.org/officeDocument/2006/relationships/slide" Target="slides/slide4667.xml"/><Relationship Id="rId4875" Type="http://schemas.openxmlformats.org/officeDocument/2006/relationships/slide" Target="slides/slide4874.xml"/><Relationship Id="rId5719" Type="http://schemas.openxmlformats.org/officeDocument/2006/relationships/slide" Target="slides/slide5718.xml"/><Relationship Id="rId5926" Type="http://schemas.openxmlformats.org/officeDocument/2006/relationships/slide" Target="slides/slide5925.xml"/><Relationship Id="rId6090" Type="http://schemas.openxmlformats.org/officeDocument/2006/relationships/slide" Target="slides/slide6089.xml"/><Relationship Id="rId11" Type="http://schemas.openxmlformats.org/officeDocument/2006/relationships/slide" Target="slides/slide10.xml"/><Relationship Id="rId398" Type="http://schemas.openxmlformats.org/officeDocument/2006/relationships/slide" Target="slides/slide397.xml"/><Relationship Id="rId2079" Type="http://schemas.openxmlformats.org/officeDocument/2006/relationships/slide" Target="slides/slide2078.xml"/><Relationship Id="rId3477" Type="http://schemas.openxmlformats.org/officeDocument/2006/relationships/slide" Target="slides/slide3476.xml"/><Relationship Id="rId3684" Type="http://schemas.openxmlformats.org/officeDocument/2006/relationships/slide" Target="slides/slide3683.xml"/><Relationship Id="rId3891" Type="http://schemas.openxmlformats.org/officeDocument/2006/relationships/slide" Target="slides/slide3890.xml"/><Relationship Id="rId4528" Type="http://schemas.openxmlformats.org/officeDocument/2006/relationships/slide" Target="slides/slide4527.xml"/><Relationship Id="rId4735" Type="http://schemas.openxmlformats.org/officeDocument/2006/relationships/slide" Target="slides/slide4734.xml"/><Relationship Id="rId4942" Type="http://schemas.openxmlformats.org/officeDocument/2006/relationships/slide" Target="slides/slide4941.xml"/><Relationship Id="rId2286" Type="http://schemas.openxmlformats.org/officeDocument/2006/relationships/slide" Target="slides/slide2285.xml"/><Relationship Id="rId2493" Type="http://schemas.openxmlformats.org/officeDocument/2006/relationships/slide" Target="slides/slide2492.xml"/><Relationship Id="rId3337" Type="http://schemas.openxmlformats.org/officeDocument/2006/relationships/slide" Target="slides/slide3336.xml"/><Relationship Id="rId3544" Type="http://schemas.openxmlformats.org/officeDocument/2006/relationships/slide" Target="slides/slide3543.xml"/><Relationship Id="rId3751" Type="http://schemas.openxmlformats.org/officeDocument/2006/relationships/slide" Target="slides/slide3750.xml"/><Relationship Id="rId4802" Type="http://schemas.openxmlformats.org/officeDocument/2006/relationships/slide" Target="slides/slide4801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2146" Type="http://schemas.openxmlformats.org/officeDocument/2006/relationships/slide" Target="slides/slide2145.xml"/><Relationship Id="rId2353" Type="http://schemas.openxmlformats.org/officeDocument/2006/relationships/slide" Target="slides/slide2352.xml"/><Relationship Id="rId2560" Type="http://schemas.openxmlformats.org/officeDocument/2006/relationships/slide" Target="slides/slide2559.xml"/><Relationship Id="rId3404" Type="http://schemas.openxmlformats.org/officeDocument/2006/relationships/slide" Target="slides/slide3403.xml"/><Relationship Id="rId3611" Type="http://schemas.openxmlformats.org/officeDocument/2006/relationships/slide" Target="slides/slide3610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162" Type="http://schemas.openxmlformats.org/officeDocument/2006/relationships/slide" Target="slides/slide1161.xml"/><Relationship Id="rId2006" Type="http://schemas.openxmlformats.org/officeDocument/2006/relationships/slide" Target="slides/slide2005.xml"/><Relationship Id="rId2213" Type="http://schemas.openxmlformats.org/officeDocument/2006/relationships/slide" Target="slides/slide2212.xml"/><Relationship Id="rId2420" Type="http://schemas.openxmlformats.org/officeDocument/2006/relationships/slide" Target="slides/slide2419.xml"/><Relationship Id="rId5369" Type="http://schemas.openxmlformats.org/officeDocument/2006/relationships/slide" Target="slides/slide5368.xml"/><Relationship Id="rId5576" Type="http://schemas.openxmlformats.org/officeDocument/2006/relationships/slide" Target="slides/slide5575.xml"/><Relationship Id="rId5783" Type="http://schemas.openxmlformats.org/officeDocument/2006/relationships/slide" Target="slides/slide5782.xml"/><Relationship Id="rId1022" Type="http://schemas.openxmlformats.org/officeDocument/2006/relationships/slide" Target="slides/slide1021.xml"/><Relationship Id="rId4178" Type="http://schemas.openxmlformats.org/officeDocument/2006/relationships/slide" Target="slides/slide4177.xml"/><Relationship Id="rId4385" Type="http://schemas.openxmlformats.org/officeDocument/2006/relationships/slide" Target="slides/slide4384.xml"/><Relationship Id="rId4592" Type="http://schemas.openxmlformats.org/officeDocument/2006/relationships/slide" Target="slides/slide4591.xml"/><Relationship Id="rId5229" Type="http://schemas.openxmlformats.org/officeDocument/2006/relationships/slide" Target="slides/slide5228.xml"/><Relationship Id="rId5436" Type="http://schemas.openxmlformats.org/officeDocument/2006/relationships/slide" Target="slides/slide5435.xml"/><Relationship Id="rId5990" Type="http://schemas.openxmlformats.org/officeDocument/2006/relationships/slide" Target="slides/slide5989.xml"/><Relationship Id="rId1979" Type="http://schemas.openxmlformats.org/officeDocument/2006/relationships/slide" Target="slides/slide1978.xml"/><Relationship Id="rId3194" Type="http://schemas.openxmlformats.org/officeDocument/2006/relationships/slide" Target="slides/slide3193.xml"/><Relationship Id="rId4038" Type="http://schemas.openxmlformats.org/officeDocument/2006/relationships/slide" Target="slides/slide4037.xml"/><Relationship Id="rId4245" Type="http://schemas.openxmlformats.org/officeDocument/2006/relationships/slide" Target="slides/slide4244.xml"/><Relationship Id="rId5643" Type="http://schemas.openxmlformats.org/officeDocument/2006/relationships/slide" Target="slides/slide5642.xml"/><Relationship Id="rId5850" Type="http://schemas.openxmlformats.org/officeDocument/2006/relationships/slide" Target="slides/slide5849.xml"/><Relationship Id="rId1839" Type="http://schemas.openxmlformats.org/officeDocument/2006/relationships/slide" Target="slides/slide1838.xml"/><Relationship Id="rId3054" Type="http://schemas.openxmlformats.org/officeDocument/2006/relationships/slide" Target="slides/slide3053.xml"/><Relationship Id="rId4452" Type="http://schemas.openxmlformats.org/officeDocument/2006/relationships/slide" Target="slides/slide4451.xml"/><Relationship Id="rId5503" Type="http://schemas.openxmlformats.org/officeDocument/2006/relationships/slide" Target="slides/slide5502.xml"/><Relationship Id="rId5710" Type="http://schemas.openxmlformats.org/officeDocument/2006/relationships/slide" Target="slides/slide5709.xml"/><Relationship Id="rId182" Type="http://schemas.openxmlformats.org/officeDocument/2006/relationships/slide" Target="slides/slide181.xml"/><Relationship Id="rId1906" Type="http://schemas.openxmlformats.org/officeDocument/2006/relationships/slide" Target="slides/slide1905.xml"/><Relationship Id="rId3261" Type="http://schemas.openxmlformats.org/officeDocument/2006/relationships/slide" Target="slides/slide3260.xml"/><Relationship Id="rId4105" Type="http://schemas.openxmlformats.org/officeDocument/2006/relationships/slide" Target="slides/slide4104.xml"/><Relationship Id="rId4312" Type="http://schemas.openxmlformats.org/officeDocument/2006/relationships/slide" Target="slides/slide4311.xml"/><Relationship Id="rId2070" Type="http://schemas.openxmlformats.org/officeDocument/2006/relationships/slide" Target="slides/slide2069.xml"/><Relationship Id="rId3121" Type="http://schemas.openxmlformats.org/officeDocument/2006/relationships/slide" Target="slides/slide3120.xml"/><Relationship Id="rId6277" Type="http://schemas.openxmlformats.org/officeDocument/2006/relationships/slide" Target="slides/slide6276.xml"/><Relationship Id="rId999" Type="http://schemas.openxmlformats.org/officeDocument/2006/relationships/slide" Target="slides/slide998.xml"/><Relationship Id="rId2887" Type="http://schemas.openxmlformats.org/officeDocument/2006/relationships/slide" Target="slides/slide2886.xml"/><Relationship Id="rId5086" Type="http://schemas.openxmlformats.org/officeDocument/2006/relationships/slide" Target="slides/slide5085.xml"/><Relationship Id="rId5293" Type="http://schemas.openxmlformats.org/officeDocument/2006/relationships/slide" Target="slides/slide5292.xml"/><Relationship Id="rId6137" Type="http://schemas.openxmlformats.org/officeDocument/2006/relationships/slide" Target="slides/slide6136.xml"/><Relationship Id="rId859" Type="http://schemas.openxmlformats.org/officeDocument/2006/relationships/slide" Target="slides/slide858.xml"/><Relationship Id="rId1489" Type="http://schemas.openxmlformats.org/officeDocument/2006/relationships/slide" Target="slides/slide1488.xml"/><Relationship Id="rId1696" Type="http://schemas.openxmlformats.org/officeDocument/2006/relationships/slide" Target="slides/slide1695.xml"/><Relationship Id="rId3938" Type="http://schemas.openxmlformats.org/officeDocument/2006/relationships/slide" Target="slides/slide3937.xml"/><Relationship Id="rId5153" Type="http://schemas.openxmlformats.org/officeDocument/2006/relationships/slide" Target="slides/slide5152.xml"/><Relationship Id="rId5360" Type="http://schemas.openxmlformats.org/officeDocument/2006/relationships/slide" Target="slides/slide5359.xml"/><Relationship Id="rId6204" Type="http://schemas.openxmlformats.org/officeDocument/2006/relationships/slide" Target="slides/slide6203.xml"/><Relationship Id="rId1349" Type="http://schemas.openxmlformats.org/officeDocument/2006/relationships/slide" Target="slides/slide1348.xml"/><Relationship Id="rId2747" Type="http://schemas.openxmlformats.org/officeDocument/2006/relationships/slide" Target="slides/slide2746.xml"/><Relationship Id="rId2954" Type="http://schemas.openxmlformats.org/officeDocument/2006/relationships/slide" Target="slides/slide2953.xml"/><Relationship Id="rId5013" Type="http://schemas.openxmlformats.org/officeDocument/2006/relationships/slide" Target="slides/slide5012.xml"/><Relationship Id="rId5220" Type="http://schemas.openxmlformats.org/officeDocument/2006/relationships/slide" Target="slides/slide521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2607" Type="http://schemas.openxmlformats.org/officeDocument/2006/relationships/slide" Target="slides/slide2606.xml"/><Relationship Id="rId2814" Type="http://schemas.openxmlformats.org/officeDocument/2006/relationships/slide" Target="slides/slide2813.xml"/><Relationship Id="rId55" Type="http://schemas.openxmlformats.org/officeDocument/2006/relationships/slide" Target="slides/slide5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4779" Type="http://schemas.openxmlformats.org/officeDocument/2006/relationships/slide" Target="slides/slide4778.xml"/><Relationship Id="rId4986" Type="http://schemas.openxmlformats.org/officeDocument/2006/relationships/slide" Target="slides/slide4985.xml"/><Relationship Id="rId3588" Type="http://schemas.openxmlformats.org/officeDocument/2006/relationships/slide" Target="slides/slide3587.xml"/><Relationship Id="rId3795" Type="http://schemas.openxmlformats.org/officeDocument/2006/relationships/slide" Target="slides/slide3794.xml"/><Relationship Id="rId4639" Type="http://schemas.openxmlformats.org/officeDocument/2006/relationships/slide" Target="slides/slide4638.xml"/><Relationship Id="rId4846" Type="http://schemas.openxmlformats.org/officeDocument/2006/relationships/slide" Target="slides/slide4845.xml"/><Relationship Id="rId2397" Type="http://schemas.openxmlformats.org/officeDocument/2006/relationships/slide" Target="slides/slide2396.xml"/><Relationship Id="rId3448" Type="http://schemas.openxmlformats.org/officeDocument/2006/relationships/slide" Target="slides/slide3447.xml"/><Relationship Id="rId3655" Type="http://schemas.openxmlformats.org/officeDocument/2006/relationships/slide" Target="slides/slide3654.xml"/><Relationship Id="rId3862" Type="http://schemas.openxmlformats.org/officeDocument/2006/relationships/slide" Target="slides/slide3861.xml"/><Relationship Id="rId4706" Type="http://schemas.openxmlformats.org/officeDocument/2006/relationships/slide" Target="slides/slide4705.xml"/><Relationship Id="rId6061" Type="http://schemas.openxmlformats.org/officeDocument/2006/relationships/slide" Target="slides/slide606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2257" Type="http://schemas.openxmlformats.org/officeDocument/2006/relationships/slide" Target="slides/slide2256.xml"/><Relationship Id="rId2464" Type="http://schemas.openxmlformats.org/officeDocument/2006/relationships/slide" Target="slides/slide2463.xml"/><Relationship Id="rId2671" Type="http://schemas.openxmlformats.org/officeDocument/2006/relationships/slide" Target="slides/slide2670.xml"/><Relationship Id="rId3308" Type="http://schemas.openxmlformats.org/officeDocument/2006/relationships/slide" Target="slides/slide3307.xml"/><Relationship Id="rId3515" Type="http://schemas.openxmlformats.org/officeDocument/2006/relationships/slide" Target="slides/slide3514.xml"/><Relationship Id="rId4913" Type="http://schemas.openxmlformats.org/officeDocument/2006/relationships/slide" Target="slides/slide4912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2117" Type="http://schemas.openxmlformats.org/officeDocument/2006/relationships/slide" Target="slides/slide2116.xml"/><Relationship Id="rId2324" Type="http://schemas.openxmlformats.org/officeDocument/2006/relationships/slide" Target="slides/slide2323.xml"/><Relationship Id="rId3722" Type="http://schemas.openxmlformats.org/officeDocument/2006/relationships/slide" Target="slides/slide3721.xml"/><Relationship Id="rId850" Type="http://schemas.openxmlformats.org/officeDocument/2006/relationships/slide" Target="slides/slide849.xml"/><Relationship Id="rId1133" Type="http://schemas.openxmlformats.org/officeDocument/2006/relationships/slide" Target="slides/slide1132.xml"/><Relationship Id="rId2531" Type="http://schemas.openxmlformats.org/officeDocument/2006/relationships/slide" Target="slides/slide2530.xml"/><Relationship Id="rId4289" Type="http://schemas.openxmlformats.org/officeDocument/2006/relationships/slide" Target="slides/slide4288.xml"/><Relationship Id="rId5687" Type="http://schemas.openxmlformats.org/officeDocument/2006/relationships/slide" Target="slides/slide5686.xml"/><Relationship Id="rId5894" Type="http://schemas.openxmlformats.org/officeDocument/2006/relationships/slide" Target="slides/slide5893.xml"/><Relationship Id="rId503" Type="http://schemas.openxmlformats.org/officeDocument/2006/relationships/slide" Target="slides/slide502.xml"/><Relationship Id="rId710" Type="http://schemas.openxmlformats.org/officeDocument/2006/relationships/slide" Target="slides/slide709.xml"/><Relationship Id="rId1340" Type="http://schemas.openxmlformats.org/officeDocument/2006/relationships/slide" Target="slides/slide1339.xml"/><Relationship Id="rId3098" Type="http://schemas.openxmlformats.org/officeDocument/2006/relationships/slide" Target="slides/slide3097.xml"/><Relationship Id="rId4496" Type="http://schemas.openxmlformats.org/officeDocument/2006/relationships/slide" Target="slides/slide4495.xml"/><Relationship Id="rId5547" Type="http://schemas.openxmlformats.org/officeDocument/2006/relationships/slide" Target="slides/slide5546.xml"/><Relationship Id="rId5754" Type="http://schemas.openxmlformats.org/officeDocument/2006/relationships/slide" Target="slides/slide5753.xml"/><Relationship Id="rId5961" Type="http://schemas.openxmlformats.org/officeDocument/2006/relationships/slide" Target="slides/slide5960.xml"/><Relationship Id="rId1200" Type="http://schemas.openxmlformats.org/officeDocument/2006/relationships/slide" Target="slides/slide1199.xml"/><Relationship Id="rId4149" Type="http://schemas.openxmlformats.org/officeDocument/2006/relationships/slide" Target="slides/slide4148.xml"/><Relationship Id="rId4356" Type="http://schemas.openxmlformats.org/officeDocument/2006/relationships/slide" Target="slides/slide4355.xml"/><Relationship Id="rId4563" Type="http://schemas.openxmlformats.org/officeDocument/2006/relationships/slide" Target="slides/slide4562.xml"/><Relationship Id="rId4770" Type="http://schemas.openxmlformats.org/officeDocument/2006/relationships/slide" Target="slides/slide4769.xml"/><Relationship Id="rId5407" Type="http://schemas.openxmlformats.org/officeDocument/2006/relationships/slide" Target="slides/slide5406.xml"/><Relationship Id="rId5614" Type="http://schemas.openxmlformats.org/officeDocument/2006/relationships/slide" Target="slides/slide5613.xml"/><Relationship Id="rId5821" Type="http://schemas.openxmlformats.org/officeDocument/2006/relationships/slide" Target="slides/slide5820.xml"/><Relationship Id="rId3165" Type="http://schemas.openxmlformats.org/officeDocument/2006/relationships/slide" Target="slides/slide3164.xml"/><Relationship Id="rId3372" Type="http://schemas.openxmlformats.org/officeDocument/2006/relationships/slide" Target="slides/slide3371.xml"/><Relationship Id="rId4009" Type="http://schemas.openxmlformats.org/officeDocument/2006/relationships/slide" Target="slides/slide4008.xml"/><Relationship Id="rId4216" Type="http://schemas.openxmlformats.org/officeDocument/2006/relationships/slide" Target="slides/slide4215.xml"/><Relationship Id="rId4423" Type="http://schemas.openxmlformats.org/officeDocument/2006/relationships/slide" Target="slides/slide4422.xml"/><Relationship Id="rId4630" Type="http://schemas.openxmlformats.org/officeDocument/2006/relationships/slide" Target="slides/slide4629.xml"/><Relationship Id="rId293" Type="http://schemas.openxmlformats.org/officeDocument/2006/relationships/slide" Target="slides/slide292.xml"/><Relationship Id="rId2181" Type="http://schemas.openxmlformats.org/officeDocument/2006/relationships/slide" Target="slides/slide2180.xml"/><Relationship Id="rId3025" Type="http://schemas.openxmlformats.org/officeDocument/2006/relationships/slide" Target="slides/slide3024.xml"/><Relationship Id="rId3232" Type="http://schemas.openxmlformats.org/officeDocument/2006/relationships/slide" Target="slides/slide3231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2041" Type="http://schemas.openxmlformats.org/officeDocument/2006/relationships/slide" Target="slides/slide2040.xml"/><Relationship Id="rId5197" Type="http://schemas.openxmlformats.org/officeDocument/2006/relationships/slide" Target="slides/slide5196.xml"/><Relationship Id="rId6248" Type="http://schemas.openxmlformats.org/officeDocument/2006/relationships/slide" Target="slides/slide6247.xml"/><Relationship Id="rId220" Type="http://schemas.openxmlformats.org/officeDocument/2006/relationships/slide" Target="slides/slide219.xml"/><Relationship Id="rId2998" Type="http://schemas.openxmlformats.org/officeDocument/2006/relationships/slide" Target="slides/slide2997.xml"/><Relationship Id="rId5057" Type="http://schemas.openxmlformats.org/officeDocument/2006/relationships/slide" Target="slides/slide5056.xml"/><Relationship Id="rId5264" Type="http://schemas.openxmlformats.org/officeDocument/2006/relationships/slide" Target="slides/slide5263.xml"/><Relationship Id="rId6108" Type="http://schemas.openxmlformats.org/officeDocument/2006/relationships/slide" Target="slides/slide6107.xml"/><Relationship Id="rId2858" Type="http://schemas.openxmlformats.org/officeDocument/2006/relationships/slide" Target="slides/slide2857.xml"/><Relationship Id="rId3909" Type="http://schemas.openxmlformats.org/officeDocument/2006/relationships/slide" Target="slides/slide3908.xml"/><Relationship Id="rId4073" Type="http://schemas.openxmlformats.org/officeDocument/2006/relationships/slide" Target="slides/slide4072.xml"/><Relationship Id="rId5471" Type="http://schemas.openxmlformats.org/officeDocument/2006/relationships/slide" Target="slides/slide5470.xml"/><Relationship Id="rId6315" Type="http://schemas.openxmlformats.org/officeDocument/2006/relationships/theme" Target="theme/theme1.xml"/><Relationship Id="rId99" Type="http://schemas.openxmlformats.org/officeDocument/2006/relationships/slide" Target="slides/slide98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718" Type="http://schemas.openxmlformats.org/officeDocument/2006/relationships/slide" Target="slides/slide2717.xml"/><Relationship Id="rId2925" Type="http://schemas.openxmlformats.org/officeDocument/2006/relationships/slide" Target="slides/slide2924.xml"/><Relationship Id="rId4280" Type="http://schemas.openxmlformats.org/officeDocument/2006/relationships/slide" Target="slides/slide4279.xml"/><Relationship Id="rId5124" Type="http://schemas.openxmlformats.org/officeDocument/2006/relationships/slide" Target="slides/slide5123.xml"/><Relationship Id="rId5331" Type="http://schemas.openxmlformats.org/officeDocument/2006/relationships/slide" Target="slides/slide5330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4140" Type="http://schemas.openxmlformats.org/officeDocument/2006/relationships/slide" Target="slides/slide4139.xml"/><Relationship Id="rId26" Type="http://schemas.openxmlformats.org/officeDocument/2006/relationships/slide" Target="slides/slide25.xml"/><Relationship Id="rId3699" Type="http://schemas.openxmlformats.org/officeDocument/2006/relationships/slide" Target="slides/slide3698.xml"/><Relationship Id="rId4000" Type="http://schemas.openxmlformats.org/officeDocument/2006/relationships/slide" Target="slides/slide3999.xml"/><Relationship Id="rId1801" Type="http://schemas.openxmlformats.org/officeDocument/2006/relationships/slide" Target="slides/slide1800.xml"/><Relationship Id="rId3559" Type="http://schemas.openxmlformats.org/officeDocument/2006/relationships/slide" Target="slides/slide3558.xml"/><Relationship Id="rId4957" Type="http://schemas.openxmlformats.org/officeDocument/2006/relationships/slide" Target="slides/slide4956.xml"/><Relationship Id="rId6172" Type="http://schemas.openxmlformats.org/officeDocument/2006/relationships/slide" Target="slides/slide6171.xml"/><Relationship Id="rId687" Type="http://schemas.openxmlformats.org/officeDocument/2006/relationships/slide" Target="slides/slide686.xml"/><Relationship Id="rId2368" Type="http://schemas.openxmlformats.org/officeDocument/2006/relationships/slide" Target="slides/slide2367.xml"/><Relationship Id="rId3766" Type="http://schemas.openxmlformats.org/officeDocument/2006/relationships/slide" Target="slides/slide3765.xml"/><Relationship Id="rId3973" Type="http://schemas.openxmlformats.org/officeDocument/2006/relationships/slide" Target="slides/slide3972.xml"/><Relationship Id="rId4817" Type="http://schemas.openxmlformats.org/officeDocument/2006/relationships/slide" Target="slides/slide4816.xml"/><Relationship Id="rId6032" Type="http://schemas.openxmlformats.org/officeDocument/2006/relationships/slide" Target="slides/slide603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2575" Type="http://schemas.openxmlformats.org/officeDocument/2006/relationships/slide" Target="slides/slide2574.xml"/><Relationship Id="rId2782" Type="http://schemas.openxmlformats.org/officeDocument/2006/relationships/slide" Target="slides/slide2781.xml"/><Relationship Id="rId3419" Type="http://schemas.openxmlformats.org/officeDocument/2006/relationships/slide" Target="slides/slide3418.xml"/><Relationship Id="rId3626" Type="http://schemas.openxmlformats.org/officeDocument/2006/relationships/slide" Target="slides/slide3625.xml"/><Relationship Id="rId3833" Type="http://schemas.openxmlformats.org/officeDocument/2006/relationships/slide" Target="slides/slide3832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2228" Type="http://schemas.openxmlformats.org/officeDocument/2006/relationships/slide" Target="slides/slide2227.xml"/><Relationship Id="rId2435" Type="http://schemas.openxmlformats.org/officeDocument/2006/relationships/slide" Target="slides/slide2434.xml"/><Relationship Id="rId2642" Type="http://schemas.openxmlformats.org/officeDocument/2006/relationships/slide" Target="slides/slide2641.xml"/><Relationship Id="rId3900" Type="http://schemas.openxmlformats.org/officeDocument/2006/relationships/slide" Target="slides/slide3899.xml"/><Relationship Id="rId5798" Type="http://schemas.openxmlformats.org/officeDocument/2006/relationships/slide" Target="slides/slide5797.xml"/><Relationship Id="rId90" Type="http://schemas.openxmlformats.org/officeDocument/2006/relationships/slide" Target="slides/slide89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2502" Type="http://schemas.openxmlformats.org/officeDocument/2006/relationships/slide" Target="slides/slide2501.xml"/><Relationship Id="rId5658" Type="http://schemas.openxmlformats.org/officeDocument/2006/relationships/slide" Target="slides/slide5657.xml"/><Relationship Id="rId5865" Type="http://schemas.openxmlformats.org/officeDocument/2006/relationships/slide" Target="slides/slide5864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4467" Type="http://schemas.openxmlformats.org/officeDocument/2006/relationships/slide" Target="slides/slide4466.xml"/><Relationship Id="rId4674" Type="http://schemas.openxmlformats.org/officeDocument/2006/relationships/slide" Target="slides/slide4673.xml"/><Relationship Id="rId4881" Type="http://schemas.openxmlformats.org/officeDocument/2006/relationships/slide" Target="slides/slide4880.xml"/><Relationship Id="rId5518" Type="http://schemas.openxmlformats.org/officeDocument/2006/relationships/slide" Target="slides/slide5517.xml"/><Relationship Id="rId5725" Type="http://schemas.openxmlformats.org/officeDocument/2006/relationships/slide" Target="slides/slide5724.xml"/><Relationship Id="rId3069" Type="http://schemas.openxmlformats.org/officeDocument/2006/relationships/slide" Target="slides/slide3068.xml"/><Relationship Id="rId3276" Type="http://schemas.openxmlformats.org/officeDocument/2006/relationships/slide" Target="slides/slide3275.xml"/><Relationship Id="rId3483" Type="http://schemas.openxmlformats.org/officeDocument/2006/relationships/slide" Target="slides/slide3482.xml"/><Relationship Id="rId3690" Type="http://schemas.openxmlformats.org/officeDocument/2006/relationships/slide" Target="slides/slide3689.xml"/><Relationship Id="rId4327" Type="http://schemas.openxmlformats.org/officeDocument/2006/relationships/slide" Target="slides/slide4326.xml"/><Relationship Id="rId4534" Type="http://schemas.openxmlformats.org/officeDocument/2006/relationships/slide" Target="slides/slide4533.xml"/><Relationship Id="rId5932" Type="http://schemas.openxmlformats.org/officeDocument/2006/relationships/slide" Target="slides/slide5931.xml"/><Relationship Id="rId197" Type="http://schemas.openxmlformats.org/officeDocument/2006/relationships/slide" Target="slides/slide196.xml"/><Relationship Id="rId2085" Type="http://schemas.openxmlformats.org/officeDocument/2006/relationships/slide" Target="slides/slide2084.xml"/><Relationship Id="rId2292" Type="http://schemas.openxmlformats.org/officeDocument/2006/relationships/slide" Target="slides/slide2291.xml"/><Relationship Id="rId3136" Type="http://schemas.openxmlformats.org/officeDocument/2006/relationships/slide" Target="slides/slide3135.xml"/><Relationship Id="rId3343" Type="http://schemas.openxmlformats.org/officeDocument/2006/relationships/slide" Target="slides/slide3342.xml"/><Relationship Id="rId4741" Type="http://schemas.openxmlformats.org/officeDocument/2006/relationships/slide" Target="slides/slide4740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2152" Type="http://schemas.openxmlformats.org/officeDocument/2006/relationships/slide" Target="slides/slide2151.xml"/><Relationship Id="rId3550" Type="http://schemas.openxmlformats.org/officeDocument/2006/relationships/slide" Target="slides/slide3549.xml"/><Relationship Id="rId4601" Type="http://schemas.openxmlformats.org/officeDocument/2006/relationships/slide" Target="slides/slide4600.xml"/><Relationship Id="rId124" Type="http://schemas.openxmlformats.org/officeDocument/2006/relationships/slide" Target="slides/slide123.xml"/><Relationship Id="rId3203" Type="http://schemas.openxmlformats.org/officeDocument/2006/relationships/slide" Target="slides/slide3202.xml"/><Relationship Id="rId3410" Type="http://schemas.openxmlformats.org/officeDocument/2006/relationships/slide" Target="slides/slide3409.xml"/><Relationship Id="rId331" Type="http://schemas.openxmlformats.org/officeDocument/2006/relationships/slide" Target="slides/slide330.xml"/><Relationship Id="rId2012" Type="http://schemas.openxmlformats.org/officeDocument/2006/relationships/slide" Target="slides/slide2011.xml"/><Relationship Id="rId2969" Type="http://schemas.openxmlformats.org/officeDocument/2006/relationships/slide" Target="slides/slide2968.xml"/><Relationship Id="rId5168" Type="http://schemas.openxmlformats.org/officeDocument/2006/relationships/slide" Target="slides/slide5167.xml"/><Relationship Id="rId5375" Type="http://schemas.openxmlformats.org/officeDocument/2006/relationships/slide" Target="slides/slide5374.xml"/><Relationship Id="rId5582" Type="http://schemas.openxmlformats.org/officeDocument/2006/relationships/slide" Target="slides/slide5581.xml"/><Relationship Id="rId6219" Type="http://schemas.openxmlformats.org/officeDocument/2006/relationships/slide" Target="slides/slide6218.xml"/><Relationship Id="rId1778" Type="http://schemas.openxmlformats.org/officeDocument/2006/relationships/slide" Target="slides/slide1777.xml"/><Relationship Id="rId1985" Type="http://schemas.openxmlformats.org/officeDocument/2006/relationships/slide" Target="slides/slide1984.xml"/><Relationship Id="rId2829" Type="http://schemas.openxmlformats.org/officeDocument/2006/relationships/slide" Target="slides/slide2828.xml"/><Relationship Id="rId4184" Type="http://schemas.openxmlformats.org/officeDocument/2006/relationships/slide" Target="slides/slide4183.xml"/><Relationship Id="rId4391" Type="http://schemas.openxmlformats.org/officeDocument/2006/relationships/slide" Target="slides/slide4390.xml"/><Relationship Id="rId5028" Type="http://schemas.openxmlformats.org/officeDocument/2006/relationships/slide" Target="slides/slide5027.xml"/><Relationship Id="rId5235" Type="http://schemas.openxmlformats.org/officeDocument/2006/relationships/slide" Target="slides/slide5234.xml"/><Relationship Id="rId5442" Type="http://schemas.openxmlformats.org/officeDocument/2006/relationships/slide" Target="slides/slide5441.xml"/><Relationship Id="rId1638" Type="http://schemas.openxmlformats.org/officeDocument/2006/relationships/slide" Target="slides/slide1637.xml"/><Relationship Id="rId4044" Type="http://schemas.openxmlformats.org/officeDocument/2006/relationships/slide" Target="slides/slide4043.xml"/><Relationship Id="rId4251" Type="http://schemas.openxmlformats.org/officeDocument/2006/relationships/slide" Target="slides/slide4250.xml"/><Relationship Id="rId5302" Type="http://schemas.openxmlformats.org/officeDocument/2006/relationships/slide" Target="slides/slide5301.xml"/><Relationship Id="rId1845" Type="http://schemas.openxmlformats.org/officeDocument/2006/relationships/slide" Target="slides/slide1844.xml"/><Relationship Id="rId3060" Type="http://schemas.openxmlformats.org/officeDocument/2006/relationships/slide" Target="slides/slide3059.xml"/><Relationship Id="rId4111" Type="http://schemas.openxmlformats.org/officeDocument/2006/relationships/slide" Target="slides/slide411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6076" Type="http://schemas.openxmlformats.org/officeDocument/2006/relationships/slide" Target="slides/slide6075.xml"/><Relationship Id="rId6283" Type="http://schemas.openxmlformats.org/officeDocument/2006/relationships/slide" Target="slides/slide6282.xml"/><Relationship Id="rId3877" Type="http://schemas.openxmlformats.org/officeDocument/2006/relationships/slide" Target="slides/slide3876.xml"/><Relationship Id="rId4928" Type="http://schemas.openxmlformats.org/officeDocument/2006/relationships/slide" Target="slides/slide4927.xml"/><Relationship Id="rId5092" Type="http://schemas.openxmlformats.org/officeDocument/2006/relationships/slide" Target="slides/slide5091.xml"/><Relationship Id="rId798" Type="http://schemas.openxmlformats.org/officeDocument/2006/relationships/slide" Target="slides/slide797.xml"/><Relationship Id="rId2479" Type="http://schemas.openxmlformats.org/officeDocument/2006/relationships/slide" Target="slides/slide2478.xml"/><Relationship Id="rId2686" Type="http://schemas.openxmlformats.org/officeDocument/2006/relationships/slide" Target="slides/slide2685.xml"/><Relationship Id="rId2893" Type="http://schemas.openxmlformats.org/officeDocument/2006/relationships/slide" Target="slides/slide2892.xml"/><Relationship Id="rId3737" Type="http://schemas.openxmlformats.org/officeDocument/2006/relationships/slide" Target="slides/slide3736.xml"/><Relationship Id="rId3944" Type="http://schemas.openxmlformats.org/officeDocument/2006/relationships/slide" Target="slides/slide3943.xml"/><Relationship Id="rId6143" Type="http://schemas.openxmlformats.org/officeDocument/2006/relationships/slide" Target="slides/slide6142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2339" Type="http://schemas.openxmlformats.org/officeDocument/2006/relationships/slide" Target="slides/slide2338.xml"/><Relationship Id="rId2546" Type="http://schemas.openxmlformats.org/officeDocument/2006/relationships/slide" Target="slides/slide2545.xml"/><Relationship Id="rId2753" Type="http://schemas.openxmlformats.org/officeDocument/2006/relationships/slide" Target="slides/slide2752.xml"/><Relationship Id="rId2960" Type="http://schemas.openxmlformats.org/officeDocument/2006/relationships/slide" Target="slides/slide2959.xml"/><Relationship Id="rId3804" Type="http://schemas.openxmlformats.org/officeDocument/2006/relationships/slide" Target="slides/slide3803.xml"/><Relationship Id="rId6003" Type="http://schemas.openxmlformats.org/officeDocument/2006/relationships/slide" Target="slides/slide6002.xml"/><Relationship Id="rId6210" Type="http://schemas.openxmlformats.org/officeDocument/2006/relationships/slide" Target="slides/slide6209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2406" Type="http://schemas.openxmlformats.org/officeDocument/2006/relationships/slide" Target="slides/slide2405.xml"/><Relationship Id="rId2613" Type="http://schemas.openxmlformats.org/officeDocument/2006/relationships/slide" Target="slides/slide2612.xml"/><Relationship Id="rId5769" Type="http://schemas.openxmlformats.org/officeDocument/2006/relationships/slide" Target="slides/slide5768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2820" Type="http://schemas.openxmlformats.org/officeDocument/2006/relationships/slide" Target="slides/slide2819.xml"/><Relationship Id="rId4578" Type="http://schemas.openxmlformats.org/officeDocument/2006/relationships/slide" Target="slides/slide4577.xml"/><Relationship Id="rId5976" Type="http://schemas.openxmlformats.org/officeDocument/2006/relationships/slide" Target="slides/slide5975.xml"/><Relationship Id="rId61" Type="http://schemas.openxmlformats.org/officeDocument/2006/relationships/slide" Target="slides/slide60.xml"/><Relationship Id="rId3387" Type="http://schemas.openxmlformats.org/officeDocument/2006/relationships/slide" Target="slides/slide3386.xml"/><Relationship Id="rId4785" Type="http://schemas.openxmlformats.org/officeDocument/2006/relationships/slide" Target="slides/slide4784.xml"/><Relationship Id="rId4992" Type="http://schemas.openxmlformats.org/officeDocument/2006/relationships/slide" Target="slides/slide4991.xml"/><Relationship Id="rId5629" Type="http://schemas.openxmlformats.org/officeDocument/2006/relationships/slide" Target="slides/slide5628.xml"/><Relationship Id="rId5836" Type="http://schemas.openxmlformats.org/officeDocument/2006/relationships/slide" Target="slides/slide5835.xml"/><Relationship Id="rId2196" Type="http://schemas.openxmlformats.org/officeDocument/2006/relationships/slide" Target="slides/slide2195.xml"/><Relationship Id="rId3594" Type="http://schemas.openxmlformats.org/officeDocument/2006/relationships/slide" Target="slides/slide3593.xml"/><Relationship Id="rId4438" Type="http://schemas.openxmlformats.org/officeDocument/2006/relationships/slide" Target="slides/slide4437.xml"/><Relationship Id="rId4645" Type="http://schemas.openxmlformats.org/officeDocument/2006/relationships/slide" Target="slides/slide4644.xml"/><Relationship Id="rId4852" Type="http://schemas.openxmlformats.org/officeDocument/2006/relationships/slide" Target="slides/slide4851.xml"/><Relationship Id="rId5903" Type="http://schemas.openxmlformats.org/officeDocument/2006/relationships/slide" Target="slides/slide5902.xml"/><Relationship Id="rId168" Type="http://schemas.openxmlformats.org/officeDocument/2006/relationships/slide" Target="slides/slide167.xml"/><Relationship Id="rId3247" Type="http://schemas.openxmlformats.org/officeDocument/2006/relationships/slide" Target="slides/slide3246.xml"/><Relationship Id="rId3454" Type="http://schemas.openxmlformats.org/officeDocument/2006/relationships/slide" Target="slides/slide3453.xml"/><Relationship Id="rId3661" Type="http://schemas.openxmlformats.org/officeDocument/2006/relationships/slide" Target="slides/slide3660.xml"/><Relationship Id="rId4505" Type="http://schemas.openxmlformats.org/officeDocument/2006/relationships/slide" Target="slides/slide4504.xml"/><Relationship Id="rId4712" Type="http://schemas.openxmlformats.org/officeDocument/2006/relationships/slide" Target="slides/slide471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2056" Type="http://schemas.openxmlformats.org/officeDocument/2006/relationships/slide" Target="slides/slide2055.xml"/><Relationship Id="rId2263" Type="http://schemas.openxmlformats.org/officeDocument/2006/relationships/slide" Target="slides/slide2262.xml"/><Relationship Id="rId2470" Type="http://schemas.openxmlformats.org/officeDocument/2006/relationships/slide" Target="slides/slide2469.xml"/><Relationship Id="rId3107" Type="http://schemas.openxmlformats.org/officeDocument/2006/relationships/slide" Target="slides/slide3106.xml"/><Relationship Id="rId3314" Type="http://schemas.openxmlformats.org/officeDocument/2006/relationships/slide" Target="slides/slide3313.xml"/><Relationship Id="rId3521" Type="http://schemas.openxmlformats.org/officeDocument/2006/relationships/slide" Target="slides/slide3520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1072" Type="http://schemas.openxmlformats.org/officeDocument/2006/relationships/slide" Target="slides/slide1071.xml"/><Relationship Id="rId2123" Type="http://schemas.openxmlformats.org/officeDocument/2006/relationships/slide" Target="slides/slide2122.xml"/><Relationship Id="rId2330" Type="http://schemas.openxmlformats.org/officeDocument/2006/relationships/slide" Target="slides/slide2329.xml"/><Relationship Id="rId5279" Type="http://schemas.openxmlformats.org/officeDocument/2006/relationships/slide" Target="slides/slide5278.xml"/><Relationship Id="rId5486" Type="http://schemas.openxmlformats.org/officeDocument/2006/relationships/slide" Target="slides/slide5485.xml"/><Relationship Id="rId5693" Type="http://schemas.openxmlformats.org/officeDocument/2006/relationships/slide" Target="slides/slide5692.xml"/><Relationship Id="rId302" Type="http://schemas.openxmlformats.org/officeDocument/2006/relationships/slide" Target="slides/slide301.xml"/><Relationship Id="rId4088" Type="http://schemas.openxmlformats.org/officeDocument/2006/relationships/slide" Target="slides/slide4087.xml"/><Relationship Id="rId4295" Type="http://schemas.openxmlformats.org/officeDocument/2006/relationships/slide" Target="slides/slide4294.xml"/><Relationship Id="rId5139" Type="http://schemas.openxmlformats.org/officeDocument/2006/relationships/slide" Target="slides/slide5138.xml"/><Relationship Id="rId5346" Type="http://schemas.openxmlformats.org/officeDocument/2006/relationships/slide" Target="slides/slide5345.xml"/><Relationship Id="rId5553" Type="http://schemas.openxmlformats.org/officeDocument/2006/relationships/slide" Target="slides/slide5552.xml"/><Relationship Id="rId1889" Type="http://schemas.openxmlformats.org/officeDocument/2006/relationships/slide" Target="slides/slide1888.xml"/><Relationship Id="rId4155" Type="http://schemas.openxmlformats.org/officeDocument/2006/relationships/slide" Target="slides/slide4154.xml"/><Relationship Id="rId4362" Type="http://schemas.openxmlformats.org/officeDocument/2006/relationships/slide" Target="slides/slide4361.xml"/><Relationship Id="rId5206" Type="http://schemas.openxmlformats.org/officeDocument/2006/relationships/slide" Target="slides/slide5205.xml"/><Relationship Id="rId5760" Type="http://schemas.openxmlformats.org/officeDocument/2006/relationships/slide" Target="slides/slide5759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3171" Type="http://schemas.openxmlformats.org/officeDocument/2006/relationships/slide" Target="slides/slide3170.xml"/><Relationship Id="rId4015" Type="http://schemas.openxmlformats.org/officeDocument/2006/relationships/slide" Target="slides/slide4014.xml"/><Relationship Id="rId5413" Type="http://schemas.openxmlformats.org/officeDocument/2006/relationships/slide" Target="slides/slide5412.xml"/><Relationship Id="rId5620" Type="http://schemas.openxmlformats.org/officeDocument/2006/relationships/slide" Target="slides/slide5619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4222" Type="http://schemas.openxmlformats.org/officeDocument/2006/relationships/slide" Target="slides/slide4221.xml"/><Relationship Id="rId3031" Type="http://schemas.openxmlformats.org/officeDocument/2006/relationships/slide" Target="slides/slide3030.xml"/><Relationship Id="rId3988" Type="http://schemas.openxmlformats.org/officeDocument/2006/relationships/slide" Target="slides/slide3987.xml"/><Relationship Id="rId6187" Type="http://schemas.openxmlformats.org/officeDocument/2006/relationships/slide" Target="slides/slide6186.xml"/><Relationship Id="rId2797" Type="http://schemas.openxmlformats.org/officeDocument/2006/relationships/slide" Target="slides/slide2796.xml"/><Relationship Id="rId3848" Type="http://schemas.openxmlformats.org/officeDocument/2006/relationships/slide" Target="slides/slide3847.xml"/><Relationship Id="rId6047" Type="http://schemas.openxmlformats.org/officeDocument/2006/relationships/slide" Target="slides/slide6046.xml"/><Relationship Id="rId6254" Type="http://schemas.openxmlformats.org/officeDocument/2006/relationships/slide" Target="slides/slide6253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2657" Type="http://schemas.openxmlformats.org/officeDocument/2006/relationships/slide" Target="slides/slide2656.xml"/><Relationship Id="rId5063" Type="http://schemas.openxmlformats.org/officeDocument/2006/relationships/slide" Target="slides/slide5062.xml"/><Relationship Id="rId5270" Type="http://schemas.openxmlformats.org/officeDocument/2006/relationships/slide" Target="slides/slide5269.xml"/><Relationship Id="rId6114" Type="http://schemas.openxmlformats.org/officeDocument/2006/relationships/slide" Target="slides/slide6113.xml"/><Relationship Id="rId629" Type="http://schemas.openxmlformats.org/officeDocument/2006/relationships/slide" Target="slides/slide628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864" Type="http://schemas.openxmlformats.org/officeDocument/2006/relationships/slide" Target="slides/slide2863.xml"/><Relationship Id="rId3708" Type="http://schemas.openxmlformats.org/officeDocument/2006/relationships/slide" Target="slides/slide3707.xml"/><Relationship Id="rId3915" Type="http://schemas.openxmlformats.org/officeDocument/2006/relationships/slide" Target="slides/slide3914.xml"/><Relationship Id="rId5130" Type="http://schemas.openxmlformats.org/officeDocument/2006/relationships/slide" Target="slides/slide5129.xml"/><Relationship Id="rId836" Type="http://schemas.openxmlformats.org/officeDocument/2006/relationships/slide" Target="slides/slide835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2517" Type="http://schemas.openxmlformats.org/officeDocument/2006/relationships/slide" Target="slides/slide2516.xml"/><Relationship Id="rId2724" Type="http://schemas.openxmlformats.org/officeDocument/2006/relationships/slide" Target="slides/slide2723.xml"/><Relationship Id="rId2931" Type="http://schemas.openxmlformats.org/officeDocument/2006/relationships/slide" Target="slides/slide2930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4689" Type="http://schemas.openxmlformats.org/officeDocument/2006/relationships/slide" Target="slides/slide4688.xml"/><Relationship Id="rId4896" Type="http://schemas.openxmlformats.org/officeDocument/2006/relationships/slide" Target="slides/slide4895.xml"/><Relationship Id="rId5947" Type="http://schemas.openxmlformats.org/officeDocument/2006/relationships/slide" Target="slides/slide5946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3498" Type="http://schemas.openxmlformats.org/officeDocument/2006/relationships/slide" Target="slides/slide3497.xml"/><Relationship Id="rId4549" Type="http://schemas.openxmlformats.org/officeDocument/2006/relationships/slide" Target="slides/slide4548.xml"/><Relationship Id="rId4756" Type="http://schemas.openxmlformats.org/officeDocument/2006/relationships/slide" Target="slides/slide4755.xml"/><Relationship Id="rId4963" Type="http://schemas.openxmlformats.org/officeDocument/2006/relationships/slide" Target="slides/slide4962.xml"/><Relationship Id="rId5807" Type="http://schemas.openxmlformats.org/officeDocument/2006/relationships/slide" Target="slides/slide5806.xml"/><Relationship Id="rId3358" Type="http://schemas.openxmlformats.org/officeDocument/2006/relationships/slide" Target="slides/slide3357.xml"/><Relationship Id="rId3565" Type="http://schemas.openxmlformats.org/officeDocument/2006/relationships/slide" Target="slides/slide3564.xml"/><Relationship Id="rId3772" Type="http://schemas.openxmlformats.org/officeDocument/2006/relationships/slide" Target="slides/slide3771.xml"/><Relationship Id="rId4409" Type="http://schemas.openxmlformats.org/officeDocument/2006/relationships/slide" Target="slides/slide4408.xml"/><Relationship Id="rId4616" Type="http://schemas.openxmlformats.org/officeDocument/2006/relationships/slide" Target="slides/slide4615.xml"/><Relationship Id="rId4823" Type="http://schemas.openxmlformats.org/officeDocument/2006/relationships/slide" Target="slides/slide4822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2167" Type="http://schemas.openxmlformats.org/officeDocument/2006/relationships/slide" Target="slides/slide2166.xml"/><Relationship Id="rId2374" Type="http://schemas.openxmlformats.org/officeDocument/2006/relationships/slide" Target="slides/slide2373.xml"/><Relationship Id="rId2581" Type="http://schemas.openxmlformats.org/officeDocument/2006/relationships/slide" Target="slides/slide2580.xml"/><Relationship Id="rId3218" Type="http://schemas.openxmlformats.org/officeDocument/2006/relationships/slide" Target="slides/slide3217.xml"/><Relationship Id="rId3425" Type="http://schemas.openxmlformats.org/officeDocument/2006/relationships/slide" Target="slides/slide3424.xml"/><Relationship Id="rId3632" Type="http://schemas.openxmlformats.org/officeDocument/2006/relationships/slide" Target="slides/slide3631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234" Type="http://schemas.openxmlformats.org/officeDocument/2006/relationships/slide" Target="slides/slide2233.xml"/><Relationship Id="rId2441" Type="http://schemas.openxmlformats.org/officeDocument/2006/relationships/slide" Target="slides/slide2440.xml"/><Relationship Id="rId5597" Type="http://schemas.openxmlformats.org/officeDocument/2006/relationships/slide" Target="slides/slide559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1043" Type="http://schemas.openxmlformats.org/officeDocument/2006/relationships/slide" Target="slides/slide1042.xml"/><Relationship Id="rId4199" Type="http://schemas.openxmlformats.org/officeDocument/2006/relationships/slide" Target="slides/slide4198.xml"/><Relationship Id="rId620" Type="http://schemas.openxmlformats.org/officeDocument/2006/relationships/slide" Target="slides/slide619.xml"/><Relationship Id="rId1250" Type="http://schemas.openxmlformats.org/officeDocument/2006/relationships/slide" Target="slides/slide1249.xml"/><Relationship Id="rId2301" Type="http://schemas.openxmlformats.org/officeDocument/2006/relationships/slide" Target="slides/slide2300.xml"/><Relationship Id="rId4059" Type="http://schemas.openxmlformats.org/officeDocument/2006/relationships/slide" Target="slides/slide4058.xml"/><Relationship Id="rId5457" Type="http://schemas.openxmlformats.org/officeDocument/2006/relationships/slide" Target="slides/slide5456.xml"/><Relationship Id="rId5664" Type="http://schemas.openxmlformats.org/officeDocument/2006/relationships/slide" Target="slides/slide5663.xml"/><Relationship Id="rId5871" Type="http://schemas.openxmlformats.org/officeDocument/2006/relationships/slide" Target="slides/slide5870.xml"/><Relationship Id="rId1110" Type="http://schemas.openxmlformats.org/officeDocument/2006/relationships/slide" Target="slides/slide1109.xml"/><Relationship Id="rId4266" Type="http://schemas.openxmlformats.org/officeDocument/2006/relationships/slide" Target="slides/slide4265.xml"/><Relationship Id="rId4473" Type="http://schemas.openxmlformats.org/officeDocument/2006/relationships/slide" Target="slides/slide4472.xml"/><Relationship Id="rId4680" Type="http://schemas.openxmlformats.org/officeDocument/2006/relationships/slide" Target="slides/slide4679.xml"/><Relationship Id="rId5317" Type="http://schemas.openxmlformats.org/officeDocument/2006/relationships/slide" Target="slides/slide5316.xml"/><Relationship Id="rId5524" Type="http://schemas.openxmlformats.org/officeDocument/2006/relationships/slide" Target="slides/slide5523.xml"/><Relationship Id="rId5731" Type="http://schemas.openxmlformats.org/officeDocument/2006/relationships/slide" Target="slides/slide5730.xml"/><Relationship Id="rId1927" Type="http://schemas.openxmlformats.org/officeDocument/2006/relationships/slide" Target="slides/slide1926.xml"/><Relationship Id="rId3075" Type="http://schemas.openxmlformats.org/officeDocument/2006/relationships/slide" Target="slides/slide3074.xml"/><Relationship Id="rId3282" Type="http://schemas.openxmlformats.org/officeDocument/2006/relationships/slide" Target="slides/slide3281.xml"/><Relationship Id="rId4126" Type="http://schemas.openxmlformats.org/officeDocument/2006/relationships/slide" Target="slides/slide4125.xml"/><Relationship Id="rId4333" Type="http://schemas.openxmlformats.org/officeDocument/2006/relationships/slide" Target="slides/slide4332.xml"/><Relationship Id="rId4540" Type="http://schemas.openxmlformats.org/officeDocument/2006/relationships/slide" Target="slides/slide4539.xml"/><Relationship Id="rId2091" Type="http://schemas.openxmlformats.org/officeDocument/2006/relationships/slide" Target="slides/slide2090.xml"/><Relationship Id="rId3142" Type="http://schemas.openxmlformats.org/officeDocument/2006/relationships/slide" Target="slides/slide3141.xml"/><Relationship Id="rId4400" Type="http://schemas.openxmlformats.org/officeDocument/2006/relationships/slide" Target="slides/slide4399.xml"/><Relationship Id="rId6298" Type="http://schemas.openxmlformats.org/officeDocument/2006/relationships/slide" Target="slides/slide6297.xml"/><Relationship Id="rId270" Type="http://schemas.openxmlformats.org/officeDocument/2006/relationships/slide" Target="slides/slide269.xml"/><Relationship Id="rId3002" Type="http://schemas.openxmlformats.org/officeDocument/2006/relationships/slide" Target="slides/slide3001.xml"/><Relationship Id="rId6158" Type="http://schemas.openxmlformats.org/officeDocument/2006/relationships/slide" Target="slides/slide6157.xml"/><Relationship Id="rId130" Type="http://schemas.openxmlformats.org/officeDocument/2006/relationships/slide" Target="slides/slide129.xml"/><Relationship Id="rId3959" Type="http://schemas.openxmlformats.org/officeDocument/2006/relationships/slide" Target="slides/slide3958.xml"/><Relationship Id="rId5174" Type="http://schemas.openxmlformats.org/officeDocument/2006/relationships/slide" Target="slides/slide5173.xml"/><Relationship Id="rId5381" Type="http://schemas.openxmlformats.org/officeDocument/2006/relationships/slide" Target="slides/slide5380.xml"/><Relationship Id="rId6018" Type="http://schemas.openxmlformats.org/officeDocument/2006/relationships/slide" Target="slides/slide6017.xml"/><Relationship Id="rId6225" Type="http://schemas.openxmlformats.org/officeDocument/2006/relationships/slide" Target="slides/slide6224.xml"/><Relationship Id="rId2768" Type="http://schemas.openxmlformats.org/officeDocument/2006/relationships/slide" Target="slides/slide2767.xml"/><Relationship Id="rId2975" Type="http://schemas.openxmlformats.org/officeDocument/2006/relationships/slide" Target="slides/slide2974.xml"/><Relationship Id="rId3819" Type="http://schemas.openxmlformats.org/officeDocument/2006/relationships/slide" Target="slides/slide3818.xml"/><Relationship Id="rId5034" Type="http://schemas.openxmlformats.org/officeDocument/2006/relationships/slide" Target="slides/slide5033.xml"/><Relationship Id="rId947" Type="http://schemas.openxmlformats.org/officeDocument/2006/relationships/slide" Target="slides/slide946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2628" Type="http://schemas.openxmlformats.org/officeDocument/2006/relationships/slide" Target="slides/slide2627.xml"/><Relationship Id="rId2835" Type="http://schemas.openxmlformats.org/officeDocument/2006/relationships/slide" Target="slides/slide2834.xml"/><Relationship Id="rId4190" Type="http://schemas.openxmlformats.org/officeDocument/2006/relationships/slide" Target="slides/slide4189.xml"/><Relationship Id="rId5241" Type="http://schemas.openxmlformats.org/officeDocument/2006/relationships/slide" Target="slides/slide524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2902" Type="http://schemas.openxmlformats.org/officeDocument/2006/relationships/slide" Target="slides/slide2901.xml"/><Relationship Id="rId4050" Type="http://schemas.openxmlformats.org/officeDocument/2006/relationships/slide" Target="slides/slide4049.xml"/><Relationship Id="rId5101" Type="http://schemas.openxmlformats.org/officeDocument/2006/relationships/slide" Target="slides/slide510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4867" Type="http://schemas.openxmlformats.org/officeDocument/2006/relationships/slide" Target="slides/slide4866.xml"/><Relationship Id="rId3469" Type="http://schemas.openxmlformats.org/officeDocument/2006/relationships/slide" Target="slides/slide3468.xml"/><Relationship Id="rId3676" Type="http://schemas.openxmlformats.org/officeDocument/2006/relationships/slide" Target="slides/slide3675.xml"/><Relationship Id="rId5918" Type="http://schemas.openxmlformats.org/officeDocument/2006/relationships/slide" Target="slides/slide5917.xml"/><Relationship Id="rId6082" Type="http://schemas.openxmlformats.org/officeDocument/2006/relationships/slide" Target="slides/slide6081.xml"/><Relationship Id="rId597" Type="http://schemas.openxmlformats.org/officeDocument/2006/relationships/slide" Target="slides/slide596.xml"/><Relationship Id="rId2278" Type="http://schemas.openxmlformats.org/officeDocument/2006/relationships/slide" Target="slides/slide2277.xml"/><Relationship Id="rId2485" Type="http://schemas.openxmlformats.org/officeDocument/2006/relationships/slide" Target="slides/slide2484.xml"/><Relationship Id="rId3329" Type="http://schemas.openxmlformats.org/officeDocument/2006/relationships/slide" Target="slides/slide3328.xml"/><Relationship Id="rId3883" Type="http://schemas.openxmlformats.org/officeDocument/2006/relationships/slide" Target="slides/slide3882.xml"/><Relationship Id="rId4727" Type="http://schemas.openxmlformats.org/officeDocument/2006/relationships/slide" Target="slides/slide4726.xml"/><Relationship Id="rId4934" Type="http://schemas.openxmlformats.org/officeDocument/2006/relationships/slide" Target="slides/slide4933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138" Type="http://schemas.openxmlformats.org/officeDocument/2006/relationships/slide" Target="slides/slide2137.xml"/><Relationship Id="rId2692" Type="http://schemas.openxmlformats.org/officeDocument/2006/relationships/slide" Target="slides/slide2691.xml"/><Relationship Id="rId3536" Type="http://schemas.openxmlformats.org/officeDocument/2006/relationships/slide" Target="slides/slide3535.xml"/><Relationship Id="rId3743" Type="http://schemas.openxmlformats.org/officeDocument/2006/relationships/slide" Target="slides/slide3742.xml"/><Relationship Id="rId3950" Type="http://schemas.openxmlformats.org/officeDocument/2006/relationships/slide" Target="slides/slide394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2345" Type="http://schemas.openxmlformats.org/officeDocument/2006/relationships/slide" Target="slides/slide2344.xml"/><Relationship Id="rId2552" Type="http://schemas.openxmlformats.org/officeDocument/2006/relationships/slide" Target="slides/slide2551.xml"/><Relationship Id="rId3603" Type="http://schemas.openxmlformats.org/officeDocument/2006/relationships/slide" Target="slides/slide3602.xml"/><Relationship Id="rId3810" Type="http://schemas.openxmlformats.org/officeDocument/2006/relationships/slide" Target="slides/slide3809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2205" Type="http://schemas.openxmlformats.org/officeDocument/2006/relationships/slide" Target="slides/slide2204.xml"/><Relationship Id="rId2412" Type="http://schemas.openxmlformats.org/officeDocument/2006/relationships/slide" Target="slides/slide2411.xml"/><Relationship Id="rId5568" Type="http://schemas.openxmlformats.org/officeDocument/2006/relationships/slide" Target="slides/slide5567.xml"/><Relationship Id="rId5775" Type="http://schemas.openxmlformats.org/officeDocument/2006/relationships/slide" Target="slides/slide5774.xml"/><Relationship Id="rId5982" Type="http://schemas.openxmlformats.org/officeDocument/2006/relationships/slide" Target="slides/slide5981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4377" Type="http://schemas.openxmlformats.org/officeDocument/2006/relationships/slide" Target="slides/slide4376.xml"/><Relationship Id="rId4584" Type="http://schemas.openxmlformats.org/officeDocument/2006/relationships/slide" Target="slides/slide4583.xml"/><Relationship Id="rId4791" Type="http://schemas.openxmlformats.org/officeDocument/2006/relationships/slide" Target="slides/slide4790.xml"/><Relationship Id="rId5428" Type="http://schemas.openxmlformats.org/officeDocument/2006/relationships/slide" Target="slides/slide5427.xml"/><Relationship Id="rId5635" Type="http://schemas.openxmlformats.org/officeDocument/2006/relationships/slide" Target="slides/slide5634.xml"/><Relationship Id="rId5842" Type="http://schemas.openxmlformats.org/officeDocument/2006/relationships/slide" Target="slides/slide5841.xml"/><Relationship Id="rId3186" Type="http://schemas.openxmlformats.org/officeDocument/2006/relationships/slide" Target="slides/slide3185.xml"/><Relationship Id="rId3393" Type="http://schemas.openxmlformats.org/officeDocument/2006/relationships/slide" Target="slides/slide3392.xml"/><Relationship Id="rId4237" Type="http://schemas.openxmlformats.org/officeDocument/2006/relationships/slide" Target="slides/slide4236.xml"/><Relationship Id="rId4444" Type="http://schemas.openxmlformats.org/officeDocument/2006/relationships/slide" Target="slides/slide4443.xml"/><Relationship Id="rId4651" Type="http://schemas.openxmlformats.org/officeDocument/2006/relationships/slide" Target="slides/slide4650.xml"/><Relationship Id="rId3046" Type="http://schemas.openxmlformats.org/officeDocument/2006/relationships/slide" Target="slides/slide3045.xml"/><Relationship Id="rId3253" Type="http://schemas.openxmlformats.org/officeDocument/2006/relationships/slide" Target="slides/slide3252.xml"/><Relationship Id="rId3460" Type="http://schemas.openxmlformats.org/officeDocument/2006/relationships/slide" Target="slides/slide3459.xml"/><Relationship Id="rId4304" Type="http://schemas.openxmlformats.org/officeDocument/2006/relationships/slide" Target="slides/slide4303.xml"/><Relationship Id="rId5702" Type="http://schemas.openxmlformats.org/officeDocument/2006/relationships/slide" Target="slides/slide570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062" Type="http://schemas.openxmlformats.org/officeDocument/2006/relationships/slide" Target="slides/slide2061.xml"/><Relationship Id="rId3113" Type="http://schemas.openxmlformats.org/officeDocument/2006/relationships/slide" Target="slides/slide3112.xml"/><Relationship Id="rId4511" Type="http://schemas.openxmlformats.org/officeDocument/2006/relationships/slide" Target="slides/slide4510.xml"/><Relationship Id="rId6269" Type="http://schemas.openxmlformats.org/officeDocument/2006/relationships/slide" Target="slides/slide6268.xml"/><Relationship Id="rId241" Type="http://schemas.openxmlformats.org/officeDocument/2006/relationships/slide" Target="slides/slide240.xml"/><Relationship Id="rId3320" Type="http://schemas.openxmlformats.org/officeDocument/2006/relationships/slide" Target="slides/slide3319.xml"/><Relationship Id="rId5078" Type="http://schemas.openxmlformats.org/officeDocument/2006/relationships/slide" Target="slides/slide5077.xml"/><Relationship Id="rId2879" Type="http://schemas.openxmlformats.org/officeDocument/2006/relationships/slide" Target="slides/slide2878.xml"/><Relationship Id="rId5285" Type="http://schemas.openxmlformats.org/officeDocument/2006/relationships/slide" Target="slides/slide5284.xml"/><Relationship Id="rId5492" Type="http://schemas.openxmlformats.org/officeDocument/2006/relationships/slide" Target="slides/slide5491.xml"/><Relationship Id="rId6129" Type="http://schemas.openxmlformats.org/officeDocument/2006/relationships/slide" Target="slides/slide6128.xml"/><Relationship Id="rId101" Type="http://schemas.openxmlformats.org/officeDocument/2006/relationships/slide" Target="slides/slide100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2739" Type="http://schemas.openxmlformats.org/officeDocument/2006/relationships/slide" Target="slides/slide2738.xml"/><Relationship Id="rId2946" Type="http://schemas.openxmlformats.org/officeDocument/2006/relationships/slide" Target="slides/slide2945.xml"/><Relationship Id="rId4094" Type="http://schemas.openxmlformats.org/officeDocument/2006/relationships/slide" Target="slides/slide4093.xml"/><Relationship Id="rId5145" Type="http://schemas.openxmlformats.org/officeDocument/2006/relationships/slide" Target="slides/slide5144.xml"/><Relationship Id="rId5352" Type="http://schemas.openxmlformats.org/officeDocument/2006/relationships/slide" Target="slides/slide5351.xml"/><Relationship Id="rId918" Type="http://schemas.openxmlformats.org/officeDocument/2006/relationships/slide" Target="slides/slide917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4161" Type="http://schemas.openxmlformats.org/officeDocument/2006/relationships/slide" Target="slides/slide4160.xml"/><Relationship Id="rId5005" Type="http://schemas.openxmlformats.org/officeDocument/2006/relationships/slide" Target="slides/slide5004.xml"/><Relationship Id="rId5212" Type="http://schemas.openxmlformats.org/officeDocument/2006/relationships/slide" Target="slides/slide5211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2806" Type="http://schemas.openxmlformats.org/officeDocument/2006/relationships/slide" Target="slides/slide2805.xml"/><Relationship Id="rId4021" Type="http://schemas.openxmlformats.org/officeDocument/2006/relationships/slide" Target="slides/slide4020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4978" Type="http://schemas.openxmlformats.org/officeDocument/2006/relationships/slide" Target="slides/slide4977.xml"/><Relationship Id="rId6193" Type="http://schemas.openxmlformats.org/officeDocument/2006/relationships/slide" Target="slides/slide6192.xml"/><Relationship Id="rId3787" Type="http://schemas.openxmlformats.org/officeDocument/2006/relationships/slide" Target="slides/slide3786.xml"/><Relationship Id="rId3994" Type="http://schemas.openxmlformats.org/officeDocument/2006/relationships/slide" Target="slides/slide3993.xml"/><Relationship Id="rId4838" Type="http://schemas.openxmlformats.org/officeDocument/2006/relationships/slide" Target="slides/slide4837.xml"/><Relationship Id="rId6053" Type="http://schemas.openxmlformats.org/officeDocument/2006/relationships/slide" Target="slides/slide6052.xml"/><Relationship Id="rId2389" Type="http://schemas.openxmlformats.org/officeDocument/2006/relationships/slide" Target="slides/slide2388.xml"/><Relationship Id="rId2596" Type="http://schemas.openxmlformats.org/officeDocument/2006/relationships/slide" Target="slides/slide2595.xml"/><Relationship Id="rId3647" Type="http://schemas.openxmlformats.org/officeDocument/2006/relationships/slide" Target="slides/slide3646.xml"/><Relationship Id="rId3854" Type="http://schemas.openxmlformats.org/officeDocument/2006/relationships/slide" Target="slides/slide3853.xml"/><Relationship Id="rId4905" Type="http://schemas.openxmlformats.org/officeDocument/2006/relationships/slide" Target="slides/slide4904.xml"/><Relationship Id="rId6260" Type="http://schemas.openxmlformats.org/officeDocument/2006/relationships/slide" Target="slides/slide625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249" Type="http://schemas.openxmlformats.org/officeDocument/2006/relationships/slide" Target="slides/slide2248.xml"/><Relationship Id="rId2456" Type="http://schemas.openxmlformats.org/officeDocument/2006/relationships/slide" Target="slides/slide2455.xml"/><Relationship Id="rId2663" Type="http://schemas.openxmlformats.org/officeDocument/2006/relationships/slide" Target="slides/slide2662.xml"/><Relationship Id="rId2870" Type="http://schemas.openxmlformats.org/officeDocument/2006/relationships/slide" Target="slides/slide2869.xml"/><Relationship Id="rId3507" Type="http://schemas.openxmlformats.org/officeDocument/2006/relationships/slide" Target="slides/slide3506.xml"/><Relationship Id="rId3714" Type="http://schemas.openxmlformats.org/officeDocument/2006/relationships/slide" Target="slides/slide3713.xml"/><Relationship Id="rId3921" Type="http://schemas.openxmlformats.org/officeDocument/2006/relationships/slide" Target="slides/slide3920.xml"/><Relationship Id="rId6120" Type="http://schemas.openxmlformats.org/officeDocument/2006/relationships/slide" Target="slides/slide6119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2109" Type="http://schemas.openxmlformats.org/officeDocument/2006/relationships/slide" Target="slides/slide2108.xml"/><Relationship Id="rId2316" Type="http://schemas.openxmlformats.org/officeDocument/2006/relationships/slide" Target="slides/slide2315.xml"/><Relationship Id="rId2523" Type="http://schemas.openxmlformats.org/officeDocument/2006/relationships/slide" Target="slides/slide2522.xml"/><Relationship Id="rId2730" Type="http://schemas.openxmlformats.org/officeDocument/2006/relationships/slide" Target="slides/slide2729.xml"/><Relationship Id="rId5679" Type="http://schemas.openxmlformats.org/officeDocument/2006/relationships/slide" Target="slides/slide5678.xml"/><Relationship Id="rId5886" Type="http://schemas.openxmlformats.org/officeDocument/2006/relationships/slide" Target="slides/slide5885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4488" Type="http://schemas.openxmlformats.org/officeDocument/2006/relationships/slide" Target="slides/slide4487.xml"/><Relationship Id="rId4695" Type="http://schemas.openxmlformats.org/officeDocument/2006/relationships/slide" Target="slides/slide4694.xml"/><Relationship Id="rId5539" Type="http://schemas.openxmlformats.org/officeDocument/2006/relationships/slide" Target="slides/slide5538.xml"/><Relationship Id="rId3297" Type="http://schemas.openxmlformats.org/officeDocument/2006/relationships/slide" Target="slides/slide3296.xml"/><Relationship Id="rId4348" Type="http://schemas.openxmlformats.org/officeDocument/2006/relationships/slide" Target="slides/slide4347.xml"/><Relationship Id="rId5746" Type="http://schemas.openxmlformats.org/officeDocument/2006/relationships/slide" Target="slides/slide5745.xml"/><Relationship Id="rId5953" Type="http://schemas.openxmlformats.org/officeDocument/2006/relationships/slide" Target="slides/slide5952.xml"/><Relationship Id="rId3157" Type="http://schemas.openxmlformats.org/officeDocument/2006/relationships/slide" Target="slides/slide3156.xml"/><Relationship Id="rId4555" Type="http://schemas.openxmlformats.org/officeDocument/2006/relationships/slide" Target="slides/slide4554.xml"/><Relationship Id="rId4762" Type="http://schemas.openxmlformats.org/officeDocument/2006/relationships/slide" Target="slides/slide4761.xml"/><Relationship Id="rId5606" Type="http://schemas.openxmlformats.org/officeDocument/2006/relationships/slide" Target="slides/slide5605.xml"/><Relationship Id="rId5813" Type="http://schemas.openxmlformats.org/officeDocument/2006/relationships/slide" Target="slides/slide5812.xml"/><Relationship Id="rId285" Type="http://schemas.openxmlformats.org/officeDocument/2006/relationships/slide" Target="slides/slide284.xml"/><Relationship Id="rId3364" Type="http://schemas.openxmlformats.org/officeDocument/2006/relationships/slide" Target="slides/slide3363.xml"/><Relationship Id="rId3571" Type="http://schemas.openxmlformats.org/officeDocument/2006/relationships/slide" Target="slides/slide3570.xml"/><Relationship Id="rId4208" Type="http://schemas.openxmlformats.org/officeDocument/2006/relationships/slide" Target="slides/slide4207.xml"/><Relationship Id="rId4415" Type="http://schemas.openxmlformats.org/officeDocument/2006/relationships/slide" Target="slides/slide4414.xml"/><Relationship Id="rId4622" Type="http://schemas.openxmlformats.org/officeDocument/2006/relationships/slide" Target="slides/slide4621.xml"/><Relationship Id="rId492" Type="http://schemas.openxmlformats.org/officeDocument/2006/relationships/slide" Target="slides/slide491.xml"/><Relationship Id="rId2173" Type="http://schemas.openxmlformats.org/officeDocument/2006/relationships/slide" Target="slides/slide2172.xml"/><Relationship Id="rId2380" Type="http://schemas.openxmlformats.org/officeDocument/2006/relationships/slide" Target="slides/slide2379.xml"/><Relationship Id="rId3017" Type="http://schemas.openxmlformats.org/officeDocument/2006/relationships/slide" Target="slides/slide3016.xml"/><Relationship Id="rId3224" Type="http://schemas.openxmlformats.org/officeDocument/2006/relationships/slide" Target="slides/slide3223.xml"/><Relationship Id="rId3431" Type="http://schemas.openxmlformats.org/officeDocument/2006/relationships/slide" Target="slides/slide3430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033" Type="http://schemas.openxmlformats.org/officeDocument/2006/relationships/slide" Target="slides/slide2032.xml"/><Relationship Id="rId2240" Type="http://schemas.openxmlformats.org/officeDocument/2006/relationships/slide" Target="slides/slide2239.xml"/><Relationship Id="rId5189" Type="http://schemas.openxmlformats.org/officeDocument/2006/relationships/slide" Target="slides/slide5188.xml"/><Relationship Id="rId5396" Type="http://schemas.openxmlformats.org/officeDocument/2006/relationships/slide" Target="slides/slide5395.xml"/><Relationship Id="rId212" Type="http://schemas.openxmlformats.org/officeDocument/2006/relationships/slide" Target="slides/slide211.xml"/><Relationship Id="rId1799" Type="http://schemas.openxmlformats.org/officeDocument/2006/relationships/slide" Target="slides/slide1798.xml"/><Relationship Id="rId2100" Type="http://schemas.openxmlformats.org/officeDocument/2006/relationships/slide" Target="slides/slide2099.xml"/><Relationship Id="rId5049" Type="http://schemas.openxmlformats.org/officeDocument/2006/relationships/slide" Target="slides/slide5048.xml"/><Relationship Id="rId5256" Type="http://schemas.openxmlformats.org/officeDocument/2006/relationships/slide" Target="slides/slide5255.xml"/><Relationship Id="rId5463" Type="http://schemas.openxmlformats.org/officeDocument/2006/relationships/slide" Target="slides/slide5462.xml"/><Relationship Id="rId5670" Type="http://schemas.openxmlformats.org/officeDocument/2006/relationships/slide" Target="slides/slide5669.xml"/><Relationship Id="rId6307" Type="http://schemas.openxmlformats.org/officeDocument/2006/relationships/slide" Target="slides/slide6306.xml"/><Relationship Id="rId4065" Type="http://schemas.openxmlformats.org/officeDocument/2006/relationships/slide" Target="slides/slide4064.xml"/><Relationship Id="rId4272" Type="http://schemas.openxmlformats.org/officeDocument/2006/relationships/slide" Target="slides/slide4271.xml"/><Relationship Id="rId5116" Type="http://schemas.openxmlformats.org/officeDocument/2006/relationships/slide" Target="slides/slide5115.xml"/><Relationship Id="rId5323" Type="http://schemas.openxmlformats.org/officeDocument/2006/relationships/slide" Target="slides/slide5322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2917" Type="http://schemas.openxmlformats.org/officeDocument/2006/relationships/slide" Target="slides/slide2916.xml"/><Relationship Id="rId3081" Type="http://schemas.openxmlformats.org/officeDocument/2006/relationships/slide" Target="slides/slide3080.xml"/><Relationship Id="rId4132" Type="http://schemas.openxmlformats.org/officeDocument/2006/relationships/slide" Target="slides/slide4131.xml"/><Relationship Id="rId5530" Type="http://schemas.openxmlformats.org/officeDocument/2006/relationships/slide" Target="slides/slide5529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6097" Type="http://schemas.openxmlformats.org/officeDocument/2006/relationships/slide" Target="slides/slide6096.xml"/><Relationship Id="rId18" Type="http://schemas.openxmlformats.org/officeDocument/2006/relationships/slide" Target="slides/slide17.xml"/><Relationship Id="rId3898" Type="http://schemas.openxmlformats.org/officeDocument/2006/relationships/slide" Target="slides/slide3897.xml"/><Relationship Id="rId4949" Type="http://schemas.openxmlformats.org/officeDocument/2006/relationships/slide" Target="slides/slide4948.xml"/><Relationship Id="rId3758" Type="http://schemas.openxmlformats.org/officeDocument/2006/relationships/slide" Target="slides/slide3757.xml"/><Relationship Id="rId3965" Type="http://schemas.openxmlformats.org/officeDocument/2006/relationships/slide" Target="slides/slide3964.xml"/><Relationship Id="rId4809" Type="http://schemas.openxmlformats.org/officeDocument/2006/relationships/slide" Target="slides/slide4808.xml"/><Relationship Id="rId6164" Type="http://schemas.openxmlformats.org/officeDocument/2006/relationships/slide" Target="slides/slide616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567" Type="http://schemas.openxmlformats.org/officeDocument/2006/relationships/slide" Target="slides/slide2566.xml"/><Relationship Id="rId2774" Type="http://schemas.openxmlformats.org/officeDocument/2006/relationships/slide" Target="slides/slide2773.xml"/><Relationship Id="rId3618" Type="http://schemas.openxmlformats.org/officeDocument/2006/relationships/slide" Target="slides/slide3617.xml"/><Relationship Id="rId5180" Type="http://schemas.openxmlformats.org/officeDocument/2006/relationships/slide" Target="slides/slide5179.xml"/><Relationship Id="rId6024" Type="http://schemas.openxmlformats.org/officeDocument/2006/relationships/slide" Target="slides/slide6023.xml"/><Relationship Id="rId6231" Type="http://schemas.openxmlformats.org/officeDocument/2006/relationships/slide" Target="slides/slide6230.xml"/><Relationship Id="rId2" Type="http://schemas.openxmlformats.org/officeDocument/2006/relationships/slide" Target="slides/slide1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2427" Type="http://schemas.openxmlformats.org/officeDocument/2006/relationships/slide" Target="slides/slide2426.xml"/><Relationship Id="rId2981" Type="http://schemas.openxmlformats.org/officeDocument/2006/relationships/slide" Target="slides/slide2980.xml"/><Relationship Id="rId3825" Type="http://schemas.openxmlformats.org/officeDocument/2006/relationships/slide" Target="slides/slide3824.xml"/><Relationship Id="rId5040" Type="http://schemas.openxmlformats.org/officeDocument/2006/relationships/slide" Target="slides/slide5039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2634" Type="http://schemas.openxmlformats.org/officeDocument/2006/relationships/slide" Target="slides/slide2633.xml"/><Relationship Id="rId2841" Type="http://schemas.openxmlformats.org/officeDocument/2006/relationships/slide" Target="slides/slide2840.xml"/><Relationship Id="rId5997" Type="http://schemas.openxmlformats.org/officeDocument/2006/relationships/slide" Target="slides/slide5996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2701" Type="http://schemas.openxmlformats.org/officeDocument/2006/relationships/slide" Target="slides/slide2700.xml"/><Relationship Id="rId4599" Type="http://schemas.openxmlformats.org/officeDocument/2006/relationships/slide" Target="slides/slide4598.xml"/><Relationship Id="rId5857" Type="http://schemas.openxmlformats.org/officeDocument/2006/relationships/slide" Target="slides/slide5856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4459" Type="http://schemas.openxmlformats.org/officeDocument/2006/relationships/slide" Target="slides/slide4458.xml"/><Relationship Id="rId4666" Type="http://schemas.openxmlformats.org/officeDocument/2006/relationships/slide" Target="slides/slide4665.xml"/><Relationship Id="rId4873" Type="http://schemas.openxmlformats.org/officeDocument/2006/relationships/slide" Target="slides/slide4872.xml"/><Relationship Id="rId5717" Type="http://schemas.openxmlformats.org/officeDocument/2006/relationships/slide" Target="slides/slide5716.xml"/><Relationship Id="rId5924" Type="http://schemas.openxmlformats.org/officeDocument/2006/relationships/slide" Target="slides/slide5923.xml"/><Relationship Id="rId3268" Type="http://schemas.openxmlformats.org/officeDocument/2006/relationships/slide" Target="slides/slide3267.xml"/><Relationship Id="rId3475" Type="http://schemas.openxmlformats.org/officeDocument/2006/relationships/slide" Target="slides/slide3474.xml"/><Relationship Id="rId3682" Type="http://schemas.openxmlformats.org/officeDocument/2006/relationships/slide" Target="slides/slide3681.xml"/><Relationship Id="rId4319" Type="http://schemas.openxmlformats.org/officeDocument/2006/relationships/slide" Target="slides/slide4318.xml"/><Relationship Id="rId4526" Type="http://schemas.openxmlformats.org/officeDocument/2006/relationships/slide" Target="slides/slide4525.xml"/><Relationship Id="rId4733" Type="http://schemas.openxmlformats.org/officeDocument/2006/relationships/slide" Target="slides/slide4732.xml"/><Relationship Id="rId4940" Type="http://schemas.openxmlformats.org/officeDocument/2006/relationships/slide" Target="slides/slide4939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077" Type="http://schemas.openxmlformats.org/officeDocument/2006/relationships/slide" Target="slides/slide2076.xml"/><Relationship Id="rId2284" Type="http://schemas.openxmlformats.org/officeDocument/2006/relationships/slide" Target="slides/slide2283.xml"/><Relationship Id="rId2491" Type="http://schemas.openxmlformats.org/officeDocument/2006/relationships/slide" Target="slides/slide2490.xml"/><Relationship Id="rId3128" Type="http://schemas.openxmlformats.org/officeDocument/2006/relationships/slide" Target="slides/slide3127.xml"/><Relationship Id="rId3335" Type="http://schemas.openxmlformats.org/officeDocument/2006/relationships/slide" Target="slides/slide3334.xml"/><Relationship Id="rId3542" Type="http://schemas.openxmlformats.org/officeDocument/2006/relationships/slide" Target="slides/slide3541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2144" Type="http://schemas.openxmlformats.org/officeDocument/2006/relationships/slide" Target="slides/slide2143.xml"/><Relationship Id="rId2351" Type="http://schemas.openxmlformats.org/officeDocument/2006/relationships/slide" Target="slides/slide2350.xml"/><Relationship Id="rId3402" Type="http://schemas.openxmlformats.org/officeDocument/2006/relationships/slide" Target="slides/slide3401.xml"/><Relationship Id="rId4800" Type="http://schemas.openxmlformats.org/officeDocument/2006/relationships/slide" Target="slides/slide479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1160" Type="http://schemas.openxmlformats.org/officeDocument/2006/relationships/slide" Target="slides/slide1159.xml"/><Relationship Id="rId2004" Type="http://schemas.openxmlformats.org/officeDocument/2006/relationships/slide" Target="slides/slide2003.xml"/><Relationship Id="rId2211" Type="http://schemas.openxmlformats.org/officeDocument/2006/relationships/slide" Target="slides/slide2210.xml"/><Relationship Id="rId5367" Type="http://schemas.openxmlformats.org/officeDocument/2006/relationships/slide" Target="slides/slide5366.xml"/><Relationship Id="rId4176" Type="http://schemas.openxmlformats.org/officeDocument/2006/relationships/slide" Target="slides/slide4175.xml"/><Relationship Id="rId5574" Type="http://schemas.openxmlformats.org/officeDocument/2006/relationships/slide" Target="slides/slide5573.xml"/><Relationship Id="rId5781" Type="http://schemas.openxmlformats.org/officeDocument/2006/relationships/slide" Target="slides/slide5780.xml"/><Relationship Id="rId1020" Type="http://schemas.openxmlformats.org/officeDocument/2006/relationships/slide" Target="slides/slide1019.xml"/><Relationship Id="rId1977" Type="http://schemas.openxmlformats.org/officeDocument/2006/relationships/slide" Target="slides/slide1976.xml"/><Relationship Id="rId4383" Type="http://schemas.openxmlformats.org/officeDocument/2006/relationships/slide" Target="slides/slide4382.xml"/><Relationship Id="rId4590" Type="http://schemas.openxmlformats.org/officeDocument/2006/relationships/slide" Target="slides/slide4589.xml"/><Relationship Id="rId5227" Type="http://schemas.openxmlformats.org/officeDocument/2006/relationships/slide" Target="slides/slide5226.xml"/><Relationship Id="rId5434" Type="http://schemas.openxmlformats.org/officeDocument/2006/relationships/slide" Target="slides/slide5433.xml"/><Relationship Id="rId5641" Type="http://schemas.openxmlformats.org/officeDocument/2006/relationships/slide" Target="slides/slide5640.xml"/><Relationship Id="rId1837" Type="http://schemas.openxmlformats.org/officeDocument/2006/relationships/slide" Target="slides/slide1836.xml"/><Relationship Id="rId3192" Type="http://schemas.openxmlformats.org/officeDocument/2006/relationships/slide" Target="slides/slide3191.xml"/><Relationship Id="rId4036" Type="http://schemas.openxmlformats.org/officeDocument/2006/relationships/slide" Target="slides/slide4035.xml"/><Relationship Id="rId4243" Type="http://schemas.openxmlformats.org/officeDocument/2006/relationships/slide" Target="slides/slide4242.xml"/><Relationship Id="rId4450" Type="http://schemas.openxmlformats.org/officeDocument/2006/relationships/slide" Target="slides/slide4449.xml"/><Relationship Id="rId5501" Type="http://schemas.openxmlformats.org/officeDocument/2006/relationships/slide" Target="slides/slide5500.xml"/><Relationship Id="rId3052" Type="http://schemas.openxmlformats.org/officeDocument/2006/relationships/slide" Target="slides/slide3051.xml"/><Relationship Id="rId4103" Type="http://schemas.openxmlformats.org/officeDocument/2006/relationships/slide" Target="slides/slide4102.xml"/><Relationship Id="rId4310" Type="http://schemas.openxmlformats.org/officeDocument/2006/relationships/slide" Target="slides/slide4309.xml"/><Relationship Id="rId180" Type="http://schemas.openxmlformats.org/officeDocument/2006/relationships/slide" Target="slides/slide179.xml"/><Relationship Id="rId1904" Type="http://schemas.openxmlformats.org/officeDocument/2006/relationships/slide" Target="slides/slide1903.xml"/><Relationship Id="rId6068" Type="http://schemas.openxmlformats.org/officeDocument/2006/relationships/slide" Target="slides/slide6067.xml"/><Relationship Id="rId6275" Type="http://schemas.openxmlformats.org/officeDocument/2006/relationships/slide" Target="slides/slide6274.xml"/><Relationship Id="rId3869" Type="http://schemas.openxmlformats.org/officeDocument/2006/relationships/slide" Target="slides/slide3868.xml"/><Relationship Id="rId5084" Type="http://schemas.openxmlformats.org/officeDocument/2006/relationships/slide" Target="slides/slide5083.xml"/><Relationship Id="rId5291" Type="http://schemas.openxmlformats.org/officeDocument/2006/relationships/slide" Target="slides/slide5290.xml"/><Relationship Id="rId6135" Type="http://schemas.openxmlformats.org/officeDocument/2006/relationships/slide" Target="slides/slide6134.xml"/><Relationship Id="rId997" Type="http://schemas.openxmlformats.org/officeDocument/2006/relationships/slide" Target="slides/slide996.xml"/><Relationship Id="rId2678" Type="http://schemas.openxmlformats.org/officeDocument/2006/relationships/slide" Target="slides/slide2677.xml"/><Relationship Id="rId2885" Type="http://schemas.openxmlformats.org/officeDocument/2006/relationships/slide" Target="slides/slide2884.xml"/><Relationship Id="rId3729" Type="http://schemas.openxmlformats.org/officeDocument/2006/relationships/slide" Target="slides/slide3728.xml"/><Relationship Id="rId3936" Type="http://schemas.openxmlformats.org/officeDocument/2006/relationships/slide" Target="slides/slide3935.xml"/><Relationship Id="rId5151" Type="http://schemas.openxmlformats.org/officeDocument/2006/relationships/slide" Target="slides/slide5150.xml"/><Relationship Id="rId857" Type="http://schemas.openxmlformats.org/officeDocument/2006/relationships/slide" Target="slides/slide856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2538" Type="http://schemas.openxmlformats.org/officeDocument/2006/relationships/slide" Target="slides/slide2537.xml"/><Relationship Id="rId2745" Type="http://schemas.openxmlformats.org/officeDocument/2006/relationships/slide" Target="slides/slide2744.xml"/><Relationship Id="rId2952" Type="http://schemas.openxmlformats.org/officeDocument/2006/relationships/slide" Target="slides/slide2951.xml"/><Relationship Id="rId6202" Type="http://schemas.openxmlformats.org/officeDocument/2006/relationships/slide" Target="slides/slide6201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2605" Type="http://schemas.openxmlformats.org/officeDocument/2006/relationships/slide" Target="slides/slide2604.xml"/><Relationship Id="rId2812" Type="http://schemas.openxmlformats.org/officeDocument/2006/relationships/slide" Target="slides/slide2811.xml"/><Relationship Id="rId5011" Type="http://schemas.openxmlformats.org/officeDocument/2006/relationships/slide" Target="slides/slide5010.xml"/><Relationship Id="rId5968" Type="http://schemas.openxmlformats.org/officeDocument/2006/relationships/slide" Target="slides/slide5967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4777" Type="http://schemas.openxmlformats.org/officeDocument/2006/relationships/slide" Target="slides/slide4776.xml"/><Relationship Id="rId4984" Type="http://schemas.openxmlformats.org/officeDocument/2006/relationships/slide" Target="slides/slide4983.xml"/><Relationship Id="rId5828" Type="http://schemas.openxmlformats.org/officeDocument/2006/relationships/slide" Target="slides/slide5827.xml"/><Relationship Id="rId3379" Type="http://schemas.openxmlformats.org/officeDocument/2006/relationships/slide" Target="slides/slide3378.xml"/><Relationship Id="rId3586" Type="http://schemas.openxmlformats.org/officeDocument/2006/relationships/slide" Target="slides/slide3585.xml"/><Relationship Id="rId3793" Type="http://schemas.openxmlformats.org/officeDocument/2006/relationships/slide" Target="slides/slide3792.xml"/><Relationship Id="rId4637" Type="http://schemas.openxmlformats.org/officeDocument/2006/relationships/slide" Target="slides/slide4636.xml"/><Relationship Id="rId2188" Type="http://schemas.openxmlformats.org/officeDocument/2006/relationships/slide" Target="slides/slide2187.xml"/><Relationship Id="rId2395" Type="http://schemas.openxmlformats.org/officeDocument/2006/relationships/slide" Target="slides/slide2394.xml"/><Relationship Id="rId3239" Type="http://schemas.openxmlformats.org/officeDocument/2006/relationships/slide" Target="slides/slide3238.xml"/><Relationship Id="rId3446" Type="http://schemas.openxmlformats.org/officeDocument/2006/relationships/slide" Target="slides/slide3445.xml"/><Relationship Id="rId4844" Type="http://schemas.openxmlformats.org/officeDocument/2006/relationships/slide" Target="slides/slide4843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55" Type="http://schemas.openxmlformats.org/officeDocument/2006/relationships/slide" Target="slides/slide2254.xml"/><Relationship Id="rId3653" Type="http://schemas.openxmlformats.org/officeDocument/2006/relationships/slide" Target="slides/slide3652.xml"/><Relationship Id="rId3860" Type="http://schemas.openxmlformats.org/officeDocument/2006/relationships/slide" Target="slides/slide3859.xml"/><Relationship Id="rId4704" Type="http://schemas.openxmlformats.org/officeDocument/2006/relationships/slide" Target="slides/slide4703.xml"/><Relationship Id="rId4911" Type="http://schemas.openxmlformats.org/officeDocument/2006/relationships/slide" Target="slides/slide4910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2462" Type="http://schemas.openxmlformats.org/officeDocument/2006/relationships/slide" Target="slides/slide2461.xml"/><Relationship Id="rId3306" Type="http://schemas.openxmlformats.org/officeDocument/2006/relationships/slide" Target="slides/slide3305.xml"/><Relationship Id="rId3513" Type="http://schemas.openxmlformats.org/officeDocument/2006/relationships/slide" Target="slides/slide3512.xml"/><Relationship Id="rId3720" Type="http://schemas.openxmlformats.org/officeDocument/2006/relationships/slide" Target="slides/slide3719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2115" Type="http://schemas.openxmlformats.org/officeDocument/2006/relationships/slide" Target="slides/slide2114.xml"/><Relationship Id="rId2322" Type="http://schemas.openxmlformats.org/officeDocument/2006/relationships/slide" Target="slides/slide2321.xml"/><Relationship Id="rId5478" Type="http://schemas.openxmlformats.org/officeDocument/2006/relationships/slide" Target="slides/slide5477.xml"/><Relationship Id="rId5685" Type="http://schemas.openxmlformats.org/officeDocument/2006/relationships/slide" Target="slides/slide5684.xml"/><Relationship Id="rId5892" Type="http://schemas.openxmlformats.org/officeDocument/2006/relationships/slide" Target="slides/slide5891.xml"/><Relationship Id="rId501" Type="http://schemas.openxmlformats.org/officeDocument/2006/relationships/slide" Target="slides/slide500.xml"/><Relationship Id="rId1131" Type="http://schemas.openxmlformats.org/officeDocument/2006/relationships/slide" Target="slides/slide1130.xml"/><Relationship Id="rId4287" Type="http://schemas.openxmlformats.org/officeDocument/2006/relationships/slide" Target="slides/slide4286.xml"/><Relationship Id="rId4494" Type="http://schemas.openxmlformats.org/officeDocument/2006/relationships/slide" Target="slides/slide4493.xml"/><Relationship Id="rId5338" Type="http://schemas.openxmlformats.org/officeDocument/2006/relationships/slide" Target="slides/slide5337.xml"/><Relationship Id="rId5545" Type="http://schemas.openxmlformats.org/officeDocument/2006/relationships/slide" Target="slides/slide5544.xml"/><Relationship Id="rId5752" Type="http://schemas.openxmlformats.org/officeDocument/2006/relationships/slide" Target="slides/slide5751.xml"/><Relationship Id="rId3096" Type="http://schemas.openxmlformats.org/officeDocument/2006/relationships/slide" Target="slides/slide3095.xml"/><Relationship Id="rId4147" Type="http://schemas.openxmlformats.org/officeDocument/2006/relationships/slide" Target="slides/slide4146.xml"/><Relationship Id="rId4354" Type="http://schemas.openxmlformats.org/officeDocument/2006/relationships/slide" Target="slides/slide4353.xml"/><Relationship Id="rId4561" Type="http://schemas.openxmlformats.org/officeDocument/2006/relationships/slide" Target="slides/slide4560.xml"/><Relationship Id="rId5405" Type="http://schemas.openxmlformats.org/officeDocument/2006/relationships/slide" Target="slides/slide5404.xml"/><Relationship Id="rId5612" Type="http://schemas.openxmlformats.org/officeDocument/2006/relationships/slide" Target="slides/slide5611.xml"/><Relationship Id="rId1948" Type="http://schemas.openxmlformats.org/officeDocument/2006/relationships/slide" Target="slides/slide1947.xml"/><Relationship Id="rId3163" Type="http://schemas.openxmlformats.org/officeDocument/2006/relationships/slide" Target="slides/slide3162.xml"/><Relationship Id="rId3370" Type="http://schemas.openxmlformats.org/officeDocument/2006/relationships/slide" Target="slides/slide3369.xml"/><Relationship Id="rId4007" Type="http://schemas.openxmlformats.org/officeDocument/2006/relationships/slide" Target="slides/slide4006.xml"/><Relationship Id="rId4214" Type="http://schemas.openxmlformats.org/officeDocument/2006/relationships/slide" Target="slides/slide4213.xml"/><Relationship Id="rId4421" Type="http://schemas.openxmlformats.org/officeDocument/2006/relationships/slide" Target="slides/slide4420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3023" Type="http://schemas.openxmlformats.org/officeDocument/2006/relationships/slide" Target="slides/slide3022.xml"/><Relationship Id="rId6179" Type="http://schemas.openxmlformats.org/officeDocument/2006/relationships/slide" Target="slides/slide6178.xml"/><Relationship Id="rId151" Type="http://schemas.openxmlformats.org/officeDocument/2006/relationships/slide" Target="slides/slide150.xml"/><Relationship Id="rId3230" Type="http://schemas.openxmlformats.org/officeDocument/2006/relationships/slide" Target="slides/slide3229.xml"/><Relationship Id="rId5195" Type="http://schemas.openxmlformats.org/officeDocument/2006/relationships/slide" Target="slides/slide5194.xml"/><Relationship Id="rId6039" Type="http://schemas.openxmlformats.org/officeDocument/2006/relationships/slide" Target="slides/slide6038.xml"/><Relationship Id="rId2789" Type="http://schemas.openxmlformats.org/officeDocument/2006/relationships/slide" Target="slides/slide2788.xml"/><Relationship Id="rId2996" Type="http://schemas.openxmlformats.org/officeDocument/2006/relationships/slide" Target="slides/slide2995.xml"/><Relationship Id="rId6246" Type="http://schemas.openxmlformats.org/officeDocument/2006/relationships/slide" Target="slides/slide6245.xml"/><Relationship Id="rId968" Type="http://schemas.openxmlformats.org/officeDocument/2006/relationships/slide" Target="slides/slide967.xml"/><Relationship Id="rId1598" Type="http://schemas.openxmlformats.org/officeDocument/2006/relationships/slide" Target="slides/slide1597.xml"/><Relationship Id="rId2649" Type="http://schemas.openxmlformats.org/officeDocument/2006/relationships/slide" Target="slides/slide2648.xml"/><Relationship Id="rId2856" Type="http://schemas.openxmlformats.org/officeDocument/2006/relationships/slide" Target="slides/slide2855.xml"/><Relationship Id="rId3907" Type="http://schemas.openxmlformats.org/officeDocument/2006/relationships/slide" Target="slides/slide3906.xml"/><Relationship Id="rId5055" Type="http://schemas.openxmlformats.org/officeDocument/2006/relationships/slide" Target="slides/slide5054.xml"/><Relationship Id="rId5262" Type="http://schemas.openxmlformats.org/officeDocument/2006/relationships/slide" Target="slides/slide5261.xml"/><Relationship Id="rId6106" Type="http://schemas.openxmlformats.org/officeDocument/2006/relationships/slide" Target="slides/slide6105.xml"/><Relationship Id="rId6313" Type="http://schemas.openxmlformats.org/officeDocument/2006/relationships/presProps" Target="presProps.xml"/><Relationship Id="rId97" Type="http://schemas.openxmlformats.org/officeDocument/2006/relationships/slide" Target="slides/slide96.xml"/><Relationship Id="rId828" Type="http://schemas.openxmlformats.org/officeDocument/2006/relationships/slide" Target="slides/slide827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2509" Type="http://schemas.openxmlformats.org/officeDocument/2006/relationships/slide" Target="slides/slide2508.xml"/><Relationship Id="rId2716" Type="http://schemas.openxmlformats.org/officeDocument/2006/relationships/slide" Target="slides/slide2715.xml"/><Relationship Id="rId4071" Type="http://schemas.openxmlformats.org/officeDocument/2006/relationships/slide" Target="slides/slide4070.xml"/><Relationship Id="rId5122" Type="http://schemas.openxmlformats.org/officeDocument/2006/relationships/slide" Target="slides/slide5121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2923" Type="http://schemas.openxmlformats.org/officeDocument/2006/relationships/slide" Target="slides/slide2922.xml"/><Relationship Id="rId1732" Type="http://schemas.openxmlformats.org/officeDocument/2006/relationships/slide" Target="slides/slide1731.xml"/><Relationship Id="rId4888" Type="http://schemas.openxmlformats.org/officeDocument/2006/relationships/slide" Target="slides/slide4887.xml"/><Relationship Id="rId5939" Type="http://schemas.openxmlformats.org/officeDocument/2006/relationships/slide" Target="slides/slide5938.xml"/><Relationship Id="rId24" Type="http://schemas.openxmlformats.org/officeDocument/2006/relationships/slide" Target="slides/slide23.xml"/><Relationship Id="rId2299" Type="http://schemas.openxmlformats.org/officeDocument/2006/relationships/slide" Target="slides/slide2298.xml"/><Relationship Id="rId3697" Type="http://schemas.openxmlformats.org/officeDocument/2006/relationships/slide" Target="slides/slide3696.xml"/><Relationship Id="rId4748" Type="http://schemas.openxmlformats.org/officeDocument/2006/relationships/slide" Target="slides/slide4747.xml"/><Relationship Id="rId4955" Type="http://schemas.openxmlformats.org/officeDocument/2006/relationships/slide" Target="slides/slide4954.xml"/><Relationship Id="rId3557" Type="http://schemas.openxmlformats.org/officeDocument/2006/relationships/slide" Target="slides/slide3556.xml"/><Relationship Id="rId3764" Type="http://schemas.openxmlformats.org/officeDocument/2006/relationships/slide" Target="slides/slide3763.xml"/><Relationship Id="rId3971" Type="http://schemas.openxmlformats.org/officeDocument/2006/relationships/slide" Target="slides/slide3970.xml"/><Relationship Id="rId4608" Type="http://schemas.openxmlformats.org/officeDocument/2006/relationships/slide" Target="slides/slide4607.xml"/><Relationship Id="rId4815" Type="http://schemas.openxmlformats.org/officeDocument/2006/relationships/slide" Target="slides/slide4814.xml"/><Relationship Id="rId6170" Type="http://schemas.openxmlformats.org/officeDocument/2006/relationships/slide" Target="slides/slide616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2159" Type="http://schemas.openxmlformats.org/officeDocument/2006/relationships/slide" Target="slides/slide2158.xml"/><Relationship Id="rId2366" Type="http://schemas.openxmlformats.org/officeDocument/2006/relationships/slide" Target="slides/slide2365.xml"/><Relationship Id="rId2573" Type="http://schemas.openxmlformats.org/officeDocument/2006/relationships/slide" Target="slides/slide2572.xml"/><Relationship Id="rId2780" Type="http://schemas.openxmlformats.org/officeDocument/2006/relationships/slide" Target="slides/slide2779.xml"/><Relationship Id="rId3417" Type="http://schemas.openxmlformats.org/officeDocument/2006/relationships/slide" Target="slides/slide3416.xml"/><Relationship Id="rId3624" Type="http://schemas.openxmlformats.org/officeDocument/2006/relationships/slide" Target="slides/slide3623.xml"/><Relationship Id="rId3831" Type="http://schemas.openxmlformats.org/officeDocument/2006/relationships/slide" Target="slides/slide3830.xml"/><Relationship Id="rId6030" Type="http://schemas.openxmlformats.org/officeDocument/2006/relationships/slide" Target="slides/slide602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2019" Type="http://schemas.openxmlformats.org/officeDocument/2006/relationships/slide" Target="slides/slide2018.xml"/><Relationship Id="rId2226" Type="http://schemas.openxmlformats.org/officeDocument/2006/relationships/slide" Target="slides/slide2225.xml"/><Relationship Id="rId2433" Type="http://schemas.openxmlformats.org/officeDocument/2006/relationships/slide" Target="slides/slide2432.xml"/><Relationship Id="rId2640" Type="http://schemas.openxmlformats.org/officeDocument/2006/relationships/slide" Target="slides/slide2639.xml"/><Relationship Id="rId5589" Type="http://schemas.openxmlformats.org/officeDocument/2006/relationships/slide" Target="slides/slide5588.xml"/><Relationship Id="rId5796" Type="http://schemas.openxmlformats.org/officeDocument/2006/relationships/slide" Target="slides/slide5795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2500" Type="http://schemas.openxmlformats.org/officeDocument/2006/relationships/slide" Target="slides/slide2499.xml"/><Relationship Id="rId4398" Type="http://schemas.openxmlformats.org/officeDocument/2006/relationships/slide" Target="slides/slide4397.xml"/><Relationship Id="rId5449" Type="http://schemas.openxmlformats.org/officeDocument/2006/relationships/slide" Target="slides/slide5448.xml"/><Relationship Id="rId5656" Type="http://schemas.openxmlformats.org/officeDocument/2006/relationships/slide" Target="slides/slide5655.xml"/><Relationship Id="rId1102" Type="http://schemas.openxmlformats.org/officeDocument/2006/relationships/slide" Target="slides/slide1101.xml"/><Relationship Id="rId4258" Type="http://schemas.openxmlformats.org/officeDocument/2006/relationships/slide" Target="slides/slide4257.xml"/><Relationship Id="rId4465" Type="http://schemas.openxmlformats.org/officeDocument/2006/relationships/slide" Target="slides/slide4464.xml"/><Relationship Id="rId5309" Type="http://schemas.openxmlformats.org/officeDocument/2006/relationships/slide" Target="slides/slide5308.xml"/><Relationship Id="rId5863" Type="http://schemas.openxmlformats.org/officeDocument/2006/relationships/slide" Target="slides/slide5862.xml"/><Relationship Id="rId3067" Type="http://schemas.openxmlformats.org/officeDocument/2006/relationships/slide" Target="slides/slide3066.xml"/><Relationship Id="rId3274" Type="http://schemas.openxmlformats.org/officeDocument/2006/relationships/slide" Target="slides/slide3273.xml"/><Relationship Id="rId4118" Type="http://schemas.openxmlformats.org/officeDocument/2006/relationships/slide" Target="slides/slide4117.xml"/><Relationship Id="rId4672" Type="http://schemas.openxmlformats.org/officeDocument/2006/relationships/slide" Target="slides/slide4671.xml"/><Relationship Id="rId5516" Type="http://schemas.openxmlformats.org/officeDocument/2006/relationships/slide" Target="slides/slide5515.xml"/><Relationship Id="rId5723" Type="http://schemas.openxmlformats.org/officeDocument/2006/relationships/slide" Target="slides/slide5722.xml"/><Relationship Id="rId5930" Type="http://schemas.openxmlformats.org/officeDocument/2006/relationships/slide" Target="slides/slide5929.xml"/><Relationship Id="rId195" Type="http://schemas.openxmlformats.org/officeDocument/2006/relationships/slide" Target="slides/slide194.xml"/><Relationship Id="rId1919" Type="http://schemas.openxmlformats.org/officeDocument/2006/relationships/slide" Target="slides/slide1918.xml"/><Relationship Id="rId3481" Type="http://schemas.openxmlformats.org/officeDocument/2006/relationships/slide" Target="slides/slide3480.xml"/><Relationship Id="rId4325" Type="http://schemas.openxmlformats.org/officeDocument/2006/relationships/slide" Target="slides/slide4324.xml"/><Relationship Id="rId4532" Type="http://schemas.openxmlformats.org/officeDocument/2006/relationships/slide" Target="slides/slide4531.xml"/><Relationship Id="rId2083" Type="http://schemas.openxmlformats.org/officeDocument/2006/relationships/slide" Target="slides/slide2082.xml"/><Relationship Id="rId2290" Type="http://schemas.openxmlformats.org/officeDocument/2006/relationships/slide" Target="slides/slide2289.xml"/><Relationship Id="rId3134" Type="http://schemas.openxmlformats.org/officeDocument/2006/relationships/slide" Target="slides/slide3133.xml"/><Relationship Id="rId3341" Type="http://schemas.openxmlformats.org/officeDocument/2006/relationships/slide" Target="slides/slide3340.xml"/><Relationship Id="rId262" Type="http://schemas.openxmlformats.org/officeDocument/2006/relationships/slide" Target="slides/slide261.xml"/><Relationship Id="rId2150" Type="http://schemas.openxmlformats.org/officeDocument/2006/relationships/slide" Target="slides/slide2149.xml"/><Relationship Id="rId3201" Type="http://schemas.openxmlformats.org/officeDocument/2006/relationships/slide" Target="slides/slide3200.xml"/><Relationship Id="rId5099" Type="http://schemas.openxmlformats.org/officeDocument/2006/relationships/slide" Target="slides/slide5098.xml"/><Relationship Id="rId122" Type="http://schemas.openxmlformats.org/officeDocument/2006/relationships/slide" Target="slides/slide121.xml"/><Relationship Id="rId2010" Type="http://schemas.openxmlformats.org/officeDocument/2006/relationships/slide" Target="slides/slide2009.xml"/><Relationship Id="rId5166" Type="http://schemas.openxmlformats.org/officeDocument/2006/relationships/slide" Target="slides/slide5165.xml"/><Relationship Id="rId5373" Type="http://schemas.openxmlformats.org/officeDocument/2006/relationships/slide" Target="slides/slide5372.xml"/><Relationship Id="rId5580" Type="http://schemas.openxmlformats.org/officeDocument/2006/relationships/slide" Target="slides/slide5579.xml"/><Relationship Id="rId6217" Type="http://schemas.openxmlformats.org/officeDocument/2006/relationships/slide" Target="slides/slide6216.xml"/><Relationship Id="rId1569" Type="http://schemas.openxmlformats.org/officeDocument/2006/relationships/slide" Target="slides/slide1568.xml"/><Relationship Id="rId2967" Type="http://schemas.openxmlformats.org/officeDocument/2006/relationships/slide" Target="slides/slide2966.xml"/><Relationship Id="rId4182" Type="http://schemas.openxmlformats.org/officeDocument/2006/relationships/slide" Target="slides/slide4181.xml"/><Relationship Id="rId5026" Type="http://schemas.openxmlformats.org/officeDocument/2006/relationships/slide" Target="slides/slide5025.xml"/><Relationship Id="rId5233" Type="http://schemas.openxmlformats.org/officeDocument/2006/relationships/slide" Target="slides/slide5232.xml"/><Relationship Id="rId5440" Type="http://schemas.openxmlformats.org/officeDocument/2006/relationships/slide" Target="slides/slide5439.xml"/><Relationship Id="rId939" Type="http://schemas.openxmlformats.org/officeDocument/2006/relationships/slide" Target="slides/slide938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2827" Type="http://schemas.openxmlformats.org/officeDocument/2006/relationships/slide" Target="slides/slide2826.xml"/><Relationship Id="rId4042" Type="http://schemas.openxmlformats.org/officeDocument/2006/relationships/slide" Target="slides/slide4041.xml"/><Relationship Id="rId68" Type="http://schemas.openxmlformats.org/officeDocument/2006/relationships/slide" Target="slides/slide67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4999" Type="http://schemas.openxmlformats.org/officeDocument/2006/relationships/slide" Target="slides/slide4998.xml"/><Relationship Id="rId5300" Type="http://schemas.openxmlformats.org/officeDocument/2006/relationships/slide" Target="slides/slide5299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4859" Type="http://schemas.openxmlformats.org/officeDocument/2006/relationships/slide" Target="slides/slide4858.xml"/><Relationship Id="rId3668" Type="http://schemas.openxmlformats.org/officeDocument/2006/relationships/slide" Target="slides/slide3667.xml"/><Relationship Id="rId3875" Type="http://schemas.openxmlformats.org/officeDocument/2006/relationships/slide" Target="slides/slide3874.xml"/><Relationship Id="rId4719" Type="http://schemas.openxmlformats.org/officeDocument/2006/relationships/slide" Target="slides/slide4718.xml"/><Relationship Id="rId4926" Type="http://schemas.openxmlformats.org/officeDocument/2006/relationships/slide" Target="slides/slide4925.xml"/><Relationship Id="rId6074" Type="http://schemas.openxmlformats.org/officeDocument/2006/relationships/slide" Target="slides/slide6073.xml"/><Relationship Id="rId6281" Type="http://schemas.openxmlformats.org/officeDocument/2006/relationships/slide" Target="slides/slide6280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2477" Type="http://schemas.openxmlformats.org/officeDocument/2006/relationships/slide" Target="slides/slide2476.xml"/><Relationship Id="rId2684" Type="http://schemas.openxmlformats.org/officeDocument/2006/relationships/slide" Target="slides/slide2683.xml"/><Relationship Id="rId3528" Type="http://schemas.openxmlformats.org/officeDocument/2006/relationships/slide" Target="slides/slide3527.xml"/><Relationship Id="rId3735" Type="http://schemas.openxmlformats.org/officeDocument/2006/relationships/slide" Target="slides/slide3734.xml"/><Relationship Id="rId5090" Type="http://schemas.openxmlformats.org/officeDocument/2006/relationships/slide" Target="slides/slide5089.xml"/><Relationship Id="rId6141" Type="http://schemas.openxmlformats.org/officeDocument/2006/relationships/slide" Target="slides/slide614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2337" Type="http://schemas.openxmlformats.org/officeDocument/2006/relationships/slide" Target="slides/slide2336.xml"/><Relationship Id="rId2544" Type="http://schemas.openxmlformats.org/officeDocument/2006/relationships/slide" Target="slides/slide2543.xml"/><Relationship Id="rId2891" Type="http://schemas.openxmlformats.org/officeDocument/2006/relationships/slide" Target="slides/slide2890.xml"/><Relationship Id="rId3942" Type="http://schemas.openxmlformats.org/officeDocument/2006/relationships/slide" Target="slides/slide3941.xml"/><Relationship Id="rId6001" Type="http://schemas.openxmlformats.org/officeDocument/2006/relationships/slide" Target="slides/slide6000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2751" Type="http://schemas.openxmlformats.org/officeDocument/2006/relationships/slide" Target="slides/slide2750.xml"/><Relationship Id="rId3802" Type="http://schemas.openxmlformats.org/officeDocument/2006/relationships/slide" Target="slides/slide3801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2404" Type="http://schemas.openxmlformats.org/officeDocument/2006/relationships/slide" Target="slides/slide2403.xml"/><Relationship Id="rId2611" Type="http://schemas.openxmlformats.org/officeDocument/2006/relationships/slide" Target="slides/slide2610.xml"/><Relationship Id="rId5767" Type="http://schemas.openxmlformats.org/officeDocument/2006/relationships/slide" Target="slides/slide5766.xml"/><Relationship Id="rId5974" Type="http://schemas.openxmlformats.org/officeDocument/2006/relationships/slide" Target="slides/slide5973.xml"/><Relationship Id="rId1213" Type="http://schemas.openxmlformats.org/officeDocument/2006/relationships/slide" Target="slides/slide1212.xml"/><Relationship Id="rId1420" Type="http://schemas.openxmlformats.org/officeDocument/2006/relationships/slide" Target="slides/slide1419.xml"/><Relationship Id="rId4369" Type="http://schemas.openxmlformats.org/officeDocument/2006/relationships/slide" Target="slides/slide4368.xml"/><Relationship Id="rId4576" Type="http://schemas.openxmlformats.org/officeDocument/2006/relationships/slide" Target="slides/slide4575.xml"/><Relationship Id="rId4783" Type="http://schemas.openxmlformats.org/officeDocument/2006/relationships/slide" Target="slides/slide4782.xml"/><Relationship Id="rId4990" Type="http://schemas.openxmlformats.org/officeDocument/2006/relationships/slide" Target="slides/slide4989.xml"/><Relationship Id="rId5627" Type="http://schemas.openxmlformats.org/officeDocument/2006/relationships/slide" Target="slides/slide5626.xml"/><Relationship Id="rId5834" Type="http://schemas.openxmlformats.org/officeDocument/2006/relationships/slide" Target="slides/slide5833.xml"/><Relationship Id="rId3178" Type="http://schemas.openxmlformats.org/officeDocument/2006/relationships/slide" Target="slides/slide3177.xml"/><Relationship Id="rId3385" Type="http://schemas.openxmlformats.org/officeDocument/2006/relationships/slide" Target="slides/slide3384.xml"/><Relationship Id="rId3592" Type="http://schemas.openxmlformats.org/officeDocument/2006/relationships/slide" Target="slides/slide3591.xml"/><Relationship Id="rId4229" Type="http://schemas.openxmlformats.org/officeDocument/2006/relationships/slide" Target="slides/slide4228.xml"/><Relationship Id="rId4436" Type="http://schemas.openxmlformats.org/officeDocument/2006/relationships/slide" Target="slides/slide4435.xml"/><Relationship Id="rId4643" Type="http://schemas.openxmlformats.org/officeDocument/2006/relationships/slide" Target="slides/slide4642.xml"/><Relationship Id="rId4850" Type="http://schemas.openxmlformats.org/officeDocument/2006/relationships/slide" Target="slides/slide4849.xml"/><Relationship Id="rId5901" Type="http://schemas.openxmlformats.org/officeDocument/2006/relationships/slide" Target="slides/slide5900.xml"/><Relationship Id="rId2194" Type="http://schemas.openxmlformats.org/officeDocument/2006/relationships/slide" Target="slides/slide2193.xml"/><Relationship Id="rId3038" Type="http://schemas.openxmlformats.org/officeDocument/2006/relationships/slide" Target="slides/slide3037.xml"/><Relationship Id="rId3245" Type="http://schemas.openxmlformats.org/officeDocument/2006/relationships/slide" Target="slides/slide3244.xml"/><Relationship Id="rId3452" Type="http://schemas.openxmlformats.org/officeDocument/2006/relationships/slide" Target="slides/slide3451.xml"/><Relationship Id="rId4503" Type="http://schemas.openxmlformats.org/officeDocument/2006/relationships/slide" Target="slides/slide4502.xml"/><Relationship Id="rId4710" Type="http://schemas.openxmlformats.org/officeDocument/2006/relationships/slide" Target="slides/slide470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2054" Type="http://schemas.openxmlformats.org/officeDocument/2006/relationships/slide" Target="slides/slide2053.xml"/><Relationship Id="rId2261" Type="http://schemas.openxmlformats.org/officeDocument/2006/relationships/slide" Target="slides/slide2260.xml"/><Relationship Id="rId3105" Type="http://schemas.openxmlformats.org/officeDocument/2006/relationships/slide" Target="slides/slide3104.xml"/><Relationship Id="rId3312" Type="http://schemas.openxmlformats.org/officeDocument/2006/relationships/slide" Target="slides/slide331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1070" Type="http://schemas.openxmlformats.org/officeDocument/2006/relationships/slide" Target="slides/slide1069.xml"/><Relationship Id="rId2121" Type="http://schemas.openxmlformats.org/officeDocument/2006/relationships/slide" Target="slides/slide2120.xml"/><Relationship Id="rId5277" Type="http://schemas.openxmlformats.org/officeDocument/2006/relationships/slide" Target="slides/slide5276.xml"/><Relationship Id="rId5484" Type="http://schemas.openxmlformats.org/officeDocument/2006/relationships/slide" Target="slides/slide5483.xml"/><Relationship Id="rId300" Type="http://schemas.openxmlformats.org/officeDocument/2006/relationships/slide" Target="slides/slide299.xml"/><Relationship Id="rId4086" Type="http://schemas.openxmlformats.org/officeDocument/2006/relationships/slide" Target="slides/slide4085.xml"/><Relationship Id="rId5137" Type="http://schemas.openxmlformats.org/officeDocument/2006/relationships/slide" Target="slides/slide5136.xml"/><Relationship Id="rId5691" Type="http://schemas.openxmlformats.org/officeDocument/2006/relationships/slide" Target="slides/slide5690.xml"/><Relationship Id="rId1887" Type="http://schemas.openxmlformats.org/officeDocument/2006/relationships/slide" Target="slides/slide1886.xml"/><Relationship Id="rId2938" Type="http://schemas.openxmlformats.org/officeDocument/2006/relationships/slide" Target="slides/slide2937.xml"/><Relationship Id="rId4293" Type="http://schemas.openxmlformats.org/officeDocument/2006/relationships/slide" Target="slides/slide4292.xml"/><Relationship Id="rId5344" Type="http://schemas.openxmlformats.org/officeDocument/2006/relationships/slide" Target="slides/slide5343.xml"/><Relationship Id="rId5551" Type="http://schemas.openxmlformats.org/officeDocument/2006/relationships/slide" Target="slides/slide5550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4153" Type="http://schemas.openxmlformats.org/officeDocument/2006/relationships/slide" Target="slides/slide4152.xml"/><Relationship Id="rId4360" Type="http://schemas.openxmlformats.org/officeDocument/2006/relationships/slide" Target="slides/slide4359.xml"/><Relationship Id="rId5204" Type="http://schemas.openxmlformats.org/officeDocument/2006/relationships/slide" Target="slides/slide5203.xml"/><Relationship Id="rId5411" Type="http://schemas.openxmlformats.org/officeDocument/2006/relationships/slide" Target="slides/slide5410.xml"/><Relationship Id="rId39" Type="http://schemas.openxmlformats.org/officeDocument/2006/relationships/slide" Target="slides/slide38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4013" Type="http://schemas.openxmlformats.org/officeDocument/2006/relationships/slide" Target="slides/slide4012.xml"/><Relationship Id="rId4220" Type="http://schemas.openxmlformats.org/officeDocument/2006/relationships/slide" Target="slides/slide4219.xml"/><Relationship Id="rId3779" Type="http://schemas.openxmlformats.org/officeDocument/2006/relationships/slide" Target="slides/slide3778.xml"/><Relationship Id="rId6185" Type="http://schemas.openxmlformats.org/officeDocument/2006/relationships/slide" Target="slides/slide6184.xml"/><Relationship Id="rId2588" Type="http://schemas.openxmlformats.org/officeDocument/2006/relationships/slide" Target="slides/slide2587.xml"/><Relationship Id="rId3986" Type="http://schemas.openxmlformats.org/officeDocument/2006/relationships/slide" Target="slides/slide3985.xml"/><Relationship Id="rId6045" Type="http://schemas.openxmlformats.org/officeDocument/2006/relationships/slide" Target="slides/slide6044.xml"/><Relationship Id="rId6252" Type="http://schemas.openxmlformats.org/officeDocument/2006/relationships/slide" Target="slides/slide6251.xml"/><Relationship Id="rId1397" Type="http://schemas.openxmlformats.org/officeDocument/2006/relationships/slide" Target="slides/slide1396.xml"/><Relationship Id="rId2795" Type="http://schemas.openxmlformats.org/officeDocument/2006/relationships/slide" Target="slides/slide2794.xml"/><Relationship Id="rId3639" Type="http://schemas.openxmlformats.org/officeDocument/2006/relationships/slide" Target="slides/slide3638.xml"/><Relationship Id="rId3846" Type="http://schemas.openxmlformats.org/officeDocument/2006/relationships/slide" Target="slides/slide3845.xml"/><Relationship Id="rId5061" Type="http://schemas.openxmlformats.org/officeDocument/2006/relationships/slide" Target="slides/slide5060.xml"/><Relationship Id="rId6112" Type="http://schemas.openxmlformats.org/officeDocument/2006/relationships/slide" Target="slides/slide611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2448" Type="http://schemas.openxmlformats.org/officeDocument/2006/relationships/slide" Target="slides/slide2447.xml"/><Relationship Id="rId2655" Type="http://schemas.openxmlformats.org/officeDocument/2006/relationships/slide" Target="slides/slide2654.xml"/><Relationship Id="rId2862" Type="http://schemas.openxmlformats.org/officeDocument/2006/relationships/slide" Target="slides/slide2861.xml"/><Relationship Id="rId3706" Type="http://schemas.openxmlformats.org/officeDocument/2006/relationships/slide" Target="slides/slide3705.xml"/><Relationship Id="rId3913" Type="http://schemas.openxmlformats.org/officeDocument/2006/relationships/slide" Target="slides/slide3912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308" Type="http://schemas.openxmlformats.org/officeDocument/2006/relationships/slide" Target="slides/slide2307.xml"/><Relationship Id="rId2515" Type="http://schemas.openxmlformats.org/officeDocument/2006/relationships/slide" Target="slides/slide2514.xml"/><Relationship Id="rId2722" Type="http://schemas.openxmlformats.org/officeDocument/2006/relationships/slide" Target="slides/slide2721.xml"/><Relationship Id="rId5878" Type="http://schemas.openxmlformats.org/officeDocument/2006/relationships/slide" Target="slides/slide5877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4687" Type="http://schemas.openxmlformats.org/officeDocument/2006/relationships/slide" Target="slides/slide4686.xml"/><Relationship Id="rId4894" Type="http://schemas.openxmlformats.org/officeDocument/2006/relationships/slide" Target="slides/slide4893.xml"/><Relationship Id="rId5738" Type="http://schemas.openxmlformats.org/officeDocument/2006/relationships/slide" Target="slides/slide5737.xml"/><Relationship Id="rId5945" Type="http://schemas.openxmlformats.org/officeDocument/2006/relationships/slide" Target="slides/slide5944.xml"/><Relationship Id="rId30" Type="http://schemas.openxmlformats.org/officeDocument/2006/relationships/slide" Target="slides/slide29.xml"/><Relationship Id="rId3289" Type="http://schemas.openxmlformats.org/officeDocument/2006/relationships/slide" Target="slides/slide3288.xml"/><Relationship Id="rId3496" Type="http://schemas.openxmlformats.org/officeDocument/2006/relationships/slide" Target="slides/slide3495.xml"/><Relationship Id="rId4547" Type="http://schemas.openxmlformats.org/officeDocument/2006/relationships/slide" Target="slides/slide4546.xml"/><Relationship Id="rId4754" Type="http://schemas.openxmlformats.org/officeDocument/2006/relationships/slide" Target="slides/slide4753.xml"/><Relationship Id="rId2098" Type="http://schemas.openxmlformats.org/officeDocument/2006/relationships/slide" Target="slides/slide2097.xml"/><Relationship Id="rId3149" Type="http://schemas.openxmlformats.org/officeDocument/2006/relationships/slide" Target="slides/slide3148.xml"/><Relationship Id="rId3356" Type="http://schemas.openxmlformats.org/officeDocument/2006/relationships/slide" Target="slides/slide3355.xml"/><Relationship Id="rId3563" Type="http://schemas.openxmlformats.org/officeDocument/2006/relationships/slide" Target="slides/slide3562.xml"/><Relationship Id="rId4407" Type="http://schemas.openxmlformats.org/officeDocument/2006/relationships/slide" Target="slides/slide4406.xml"/><Relationship Id="rId4961" Type="http://schemas.openxmlformats.org/officeDocument/2006/relationships/slide" Target="slides/slide4960.xml"/><Relationship Id="rId5805" Type="http://schemas.openxmlformats.org/officeDocument/2006/relationships/slide" Target="slides/slide5804.xml"/><Relationship Id="rId277" Type="http://schemas.openxmlformats.org/officeDocument/2006/relationships/slide" Target="slides/slide276.xml"/><Relationship Id="rId484" Type="http://schemas.openxmlformats.org/officeDocument/2006/relationships/slide" Target="slides/slide483.xml"/><Relationship Id="rId2165" Type="http://schemas.openxmlformats.org/officeDocument/2006/relationships/slide" Target="slides/slide2164.xml"/><Relationship Id="rId3009" Type="http://schemas.openxmlformats.org/officeDocument/2006/relationships/slide" Target="slides/slide3008.xml"/><Relationship Id="rId3216" Type="http://schemas.openxmlformats.org/officeDocument/2006/relationships/slide" Target="slides/slide3215.xml"/><Relationship Id="rId3770" Type="http://schemas.openxmlformats.org/officeDocument/2006/relationships/slide" Target="slides/slide3769.xml"/><Relationship Id="rId4614" Type="http://schemas.openxmlformats.org/officeDocument/2006/relationships/slide" Target="slides/slide4613.xml"/><Relationship Id="rId4821" Type="http://schemas.openxmlformats.org/officeDocument/2006/relationships/slide" Target="slides/slide4820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2025" Type="http://schemas.openxmlformats.org/officeDocument/2006/relationships/slide" Target="slides/slide2024.xml"/><Relationship Id="rId2372" Type="http://schemas.openxmlformats.org/officeDocument/2006/relationships/slide" Target="slides/slide2371.xml"/><Relationship Id="rId3423" Type="http://schemas.openxmlformats.org/officeDocument/2006/relationships/slide" Target="slides/slide3422.xml"/><Relationship Id="rId3630" Type="http://schemas.openxmlformats.org/officeDocument/2006/relationships/slide" Target="slides/slide3629.xml"/><Relationship Id="rId551" Type="http://schemas.openxmlformats.org/officeDocument/2006/relationships/slide" Target="slides/slide550.xml"/><Relationship Id="rId1181" Type="http://schemas.openxmlformats.org/officeDocument/2006/relationships/slide" Target="slides/slide1180.xml"/><Relationship Id="rId2232" Type="http://schemas.openxmlformats.org/officeDocument/2006/relationships/slide" Target="slides/slide2231.xml"/><Relationship Id="rId5388" Type="http://schemas.openxmlformats.org/officeDocument/2006/relationships/slide" Target="slides/slide5387.xml"/><Relationship Id="rId5595" Type="http://schemas.openxmlformats.org/officeDocument/2006/relationships/slide" Target="slides/slide5594.xml"/><Relationship Id="rId204" Type="http://schemas.openxmlformats.org/officeDocument/2006/relationships/slide" Target="slides/slide203.xml"/><Relationship Id="rId411" Type="http://schemas.openxmlformats.org/officeDocument/2006/relationships/slide" Target="slides/slide410.xml"/><Relationship Id="rId1041" Type="http://schemas.openxmlformats.org/officeDocument/2006/relationships/slide" Target="slides/slide1040.xml"/><Relationship Id="rId1998" Type="http://schemas.openxmlformats.org/officeDocument/2006/relationships/slide" Target="slides/slide1997.xml"/><Relationship Id="rId4197" Type="http://schemas.openxmlformats.org/officeDocument/2006/relationships/slide" Target="slides/slide4196.xml"/><Relationship Id="rId5248" Type="http://schemas.openxmlformats.org/officeDocument/2006/relationships/slide" Target="slides/slide5247.xml"/><Relationship Id="rId5455" Type="http://schemas.openxmlformats.org/officeDocument/2006/relationships/slide" Target="slides/slide5454.xml"/><Relationship Id="rId5662" Type="http://schemas.openxmlformats.org/officeDocument/2006/relationships/slide" Target="slides/slide5661.xml"/><Relationship Id="rId1858" Type="http://schemas.openxmlformats.org/officeDocument/2006/relationships/slide" Target="slides/slide1857.xml"/><Relationship Id="rId4057" Type="http://schemas.openxmlformats.org/officeDocument/2006/relationships/slide" Target="slides/slide4056.xml"/><Relationship Id="rId4264" Type="http://schemas.openxmlformats.org/officeDocument/2006/relationships/slide" Target="slides/slide4263.xml"/><Relationship Id="rId4471" Type="http://schemas.openxmlformats.org/officeDocument/2006/relationships/slide" Target="slides/slide4470.xml"/><Relationship Id="rId5108" Type="http://schemas.openxmlformats.org/officeDocument/2006/relationships/slide" Target="slides/slide5107.xml"/><Relationship Id="rId5315" Type="http://schemas.openxmlformats.org/officeDocument/2006/relationships/slide" Target="slides/slide5314.xml"/><Relationship Id="rId5522" Type="http://schemas.openxmlformats.org/officeDocument/2006/relationships/slide" Target="slides/slide5521.xml"/><Relationship Id="rId2909" Type="http://schemas.openxmlformats.org/officeDocument/2006/relationships/slide" Target="slides/slide2908.xml"/><Relationship Id="rId3073" Type="http://schemas.openxmlformats.org/officeDocument/2006/relationships/slide" Target="slides/slide3072.xml"/><Relationship Id="rId3280" Type="http://schemas.openxmlformats.org/officeDocument/2006/relationships/slide" Target="slides/slide3279.xml"/><Relationship Id="rId4124" Type="http://schemas.openxmlformats.org/officeDocument/2006/relationships/slide" Target="slides/slide4123.xml"/><Relationship Id="rId4331" Type="http://schemas.openxmlformats.org/officeDocument/2006/relationships/slide" Target="slides/slide4330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3140" Type="http://schemas.openxmlformats.org/officeDocument/2006/relationships/slide" Target="slides/slide3139.xml"/><Relationship Id="rId6089" Type="http://schemas.openxmlformats.org/officeDocument/2006/relationships/slide" Target="slides/slide6088.xml"/><Relationship Id="rId6296" Type="http://schemas.openxmlformats.org/officeDocument/2006/relationships/slide" Target="slides/slide6295.xml"/><Relationship Id="rId6156" Type="http://schemas.openxmlformats.org/officeDocument/2006/relationships/slide" Target="slides/slide6155.xml"/><Relationship Id="rId2699" Type="http://schemas.openxmlformats.org/officeDocument/2006/relationships/slide" Target="slides/slide2698.xml"/><Relationship Id="rId3000" Type="http://schemas.openxmlformats.org/officeDocument/2006/relationships/slide" Target="slides/slide2999.xml"/><Relationship Id="rId3957" Type="http://schemas.openxmlformats.org/officeDocument/2006/relationships/slide" Target="slides/slide3956.xml"/><Relationship Id="rId878" Type="http://schemas.openxmlformats.org/officeDocument/2006/relationships/slide" Target="slides/slide877.xml"/><Relationship Id="rId2559" Type="http://schemas.openxmlformats.org/officeDocument/2006/relationships/slide" Target="slides/slide2558.xml"/><Relationship Id="rId2766" Type="http://schemas.openxmlformats.org/officeDocument/2006/relationships/slide" Target="slides/slide2765.xml"/><Relationship Id="rId2973" Type="http://schemas.openxmlformats.org/officeDocument/2006/relationships/slide" Target="slides/slide2972.xml"/><Relationship Id="rId3817" Type="http://schemas.openxmlformats.org/officeDocument/2006/relationships/slide" Target="slides/slide3816.xml"/><Relationship Id="rId5172" Type="http://schemas.openxmlformats.org/officeDocument/2006/relationships/slide" Target="slides/slide5171.xml"/><Relationship Id="rId6016" Type="http://schemas.openxmlformats.org/officeDocument/2006/relationships/slide" Target="slides/slide6015.xml"/><Relationship Id="rId6223" Type="http://schemas.openxmlformats.org/officeDocument/2006/relationships/slide" Target="slides/slide6222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2419" Type="http://schemas.openxmlformats.org/officeDocument/2006/relationships/slide" Target="slides/slide2418.xml"/><Relationship Id="rId2626" Type="http://schemas.openxmlformats.org/officeDocument/2006/relationships/slide" Target="slides/slide2625.xml"/><Relationship Id="rId2833" Type="http://schemas.openxmlformats.org/officeDocument/2006/relationships/slide" Target="slides/slide2832.xml"/><Relationship Id="rId5032" Type="http://schemas.openxmlformats.org/officeDocument/2006/relationships/slide" Target="slides/slide5031.xml"/><Relationship Id="rId5989" Type="http://schemas.openxmlformats.org/officeDocument/2006/relationships/slide" Target="slides/slide5988.xml"/><Relationship Id="rId74" Type="http://schemas.openxmlformats.org/officeDocument/2006/relationships/slide" Target="slides/slide73.xml"/><Relationship Id="rId805" Type="http://schemas.openxmlformats.org/officeDocument/2006/relationships/slide" Target="slides/slide804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4798" Type="http://schemas.openxmlformats.org/officeDocument/2006/relationships/slide" Target="slides/slide4797.xml"/><Relationship Id="rId1642" Type="http://schemas.openxmlformats.org/officeDocument/2006/relationships/slide" Target="slides/slide1641.xml"/><Relationship Id="rId2900" Type="http://schemas.openxmlformats.org/officeDocument/2006/relationships/slide" Target="slides/slide2899.xml"/><Relationship Id="rId5849" Type="http://schemas.openxmlformats.org/officeDocument/2006/relationships/slide" Target="slides/slide5848.xml"/><Relationship Id="rId1502" Type="http://schemas.openxmlformats.org/officeDocument/2006/relationships/slide" Target="slides/slide1501.xml"/><Relationship Id="rId4658" Type="http://schemas.openxmlformats.org/officeDocument/2006/relationships/slide" Target="slides/slide4657.xml"/><Relationship Id="rId4865" Type="http://schemas.openxmlformats.org/officeDocument/2006/relationships/slide" Target="slides/slide4864.xml"/><Relationship Id="rId5709" Type="http://schemas.openxmlformats.org/officeDocument/2006/relationships/slide" Target="slides/slide5708.xml"/><Relationship Id="rId5916" Type="http://schemas.openxmlformats.org/officeDocument/2006/relationships/slide" Target="slides/slide5915.xml"/><Relationship Id="rId6080" Type="http://schemas.openxmlformats.org/officeDocument/2006/relationships/slide" Target="slides/slide6079.xml"/><Relationship Id="rId388" Type="http://schemas.openxmlformats.org/officeDocument/2006/relationships/slide" Target="slides/slide387.xml"/><Relationship Id="rId2069" Type="http://schemas.openxmlformats.org/officeDocument/2006/relationships/slide" Target="slides/slide2068.xml"/><Relationship Id="rId3467" Type="http://schemas.openxmlformats.org/officeDocument/2006/relationships/slide" Target="slides/slide3466.xml"/><Relationship Id="rId3674" Type="http://schemas.openxmlformats.org/officeDocument/2006/relationships/slide" Target="slides/slide3673.xml"/><Relationship Id="rId3881" Type="http://schemas.openxmlformats.org/officeDocument/2006/relationships/slide" Target="slides/slide3880.xml"/><Relationship Id="rId4518" Type="http://schemas.openxmlformats.org/officeDocument/2006/relationships/slide" Target="slides/slide4517.xml"/><Relationship Id="rId4725" Type="http://schemas.openxmlformats.org/officeDocument/2006/relationships/slide" Target="slides/slide4724.xml"/><Relationship Id="rId4932" Type="http://schemas.openxmlformats.org/officeDocument/2006/relationships/slide" Target="slides/slide4931.xml"/><Relationship Id="rId595" Type="http://schemas.openxmlformats.org/officeDocument/2006/relationships/slide" Target="slides/slide594.xml"/><Relationship Id="rId2276" Type="http://schemas.openxmlformats.org/officeDocument/2006/relationships/slide" Target="slides/slide2275.xml"/><Relationship Id="rId2483" Type="http://schemas.openxmlformats.org/officeDocument/2006/relationships/slide" Target="slides/slide2482.xml"/><Relationship Id="rId2690" Type="http://schemas.openxmlformats.org/officeDocument/2006/relationships/slide" Target="slides/slide2689.xml"/><Relationship Id="rId3327" Type="http://schemas.openxmlformats.org/officeDocument/2006/relationships/slide" Target="slides/slide3326.xml"/><Relationship Id="rId3534" Type="http://schemas.openxmlformats.org/officeDocument/2006/relationships/slide" Target="slides/slide3533.xml"/><Relationship Id="rId3741" Type="http://schemas.openxmlformats.org/officeDocument/2006/relationships/slide" Target="slides/slide3740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2136" Type="http://schemas.openxmlformats.org/officeDocument/2006/relationships/slide" Target="slides/slide2135.xml"/><Relationship Id="rId2343" Type="http://schemas.openxmlformats.org/officeDocument/2006/relationships/slide" Target="slides/slide2342.xml"/><Relationship Id="rId2550" Type="http://schemas.openxmlformats.org/officeDocument/2006/relationships/slide" Target="slides/slide2549.xml"/><Relationship Id="rId3601" Type="http://schemas.openxmlformats.org/officeDocument/2006/relationships/slide" Target="slides/slide3600.xml"/><Relationship Id="rId5499" Type="http://schemas.openxmlformats.org/officeDocument/2006/relationships/slide" Target="slides/slide5498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1152" Type="http://schemas.openxmlformats.org/officeDocument/2006/relationships/slide" Target="slides/slide1151.xml"/><Relationship Id="rId2203" Type="http://schemas.openxmlformats.org/officeDocument/2006/relationships/slide" Target="slides/slide2202.xml"/><Relationship Id="rId2410" Type="http://schemas.openxmlformats.org/officeDocument/2006/relationships/slide" Target="slides/slide2409.xml"/><Relationship Id="rId5359" Type="http://schemas.openxmlformats.org/officeDocument/2006/relationships/slide" Target="slides/slide5358.xml"/><Relationship Id="rId5566" Type="http://schemas.openxmlformats.org/officeDocument/2006/relationships/slide" Target="slides/slide5565.xml"/><Relationship Id="rId5773" Type="http://schemas.openxmlformats.org/officeDocument/2006/relationships/slide" Target="slides/slide5772.xml"/><Relationship Id="rId1012" Type="http://schemas.openxmlformats.org/officeDocument/2006/relationships/slide" Target="slides/slide1011.xml"/><Relationship Id="rId4168" Type="http://schemas.openxmlformats.org/officeDocument/2006/relationships/slide" Target="slides/slide4167.xml"/><Relationship Id="rId4375" Type="http://schemas.openxmlformats.org/officeDocument/2006/relationships/slide" Target="slides/slide4374.xml"/><Relationship Id="rId5219" Type="http://schemas.openxmlformats.org/officeDocument/2006/relationships/slide" Target="slides/slide5218.xml"/><Relationship Id="rId5426" Type="http://schemas.openxmlformats.org/officeDocument/2006/relationships/slide" Target="slides/slide5425.xml"/><Relationship Id="rId5980" Type="http://schemas.openxmlformats.org/officeDocument/2006/relationships/slide" Target="slides/slide5979.xml"/><Relationship Id="rId1969" Type="http://schemas.openxmlformats.org/officeDocument/2006/relationships/slide" Target="slides/slide1968.xml"/><Relationship Id="rId3184" Type="http://schemas.openxmlformats.org/officeDocument/2006/relationships/slide" Target="slides/slide3183.xml"/><Relationship Id="rId4028" Type="http://schemas.openxmlformats.org/officeDocument/2006/relationships/slide" Target="slides/slide4027.xml"/><Relationship Id="rId4235" Type="http://schemas.openxmlformats.org/officeDocument/2006/relationships/slide" Target="slides/slide4234.xml"/><Relationship Id="rId4582" Type="http://schemas.openxmlformats.org/officeDocument/2006/relationships/slide" Target="slides/slide4581.xml"/><Relationship Id="rId5633" Type="http://schemas.openxmlformats.org/officeDocument/2006/relationships/slide" Target="slides/slide5632.xml"/><Relationship Id="rId5840" Type="http://schemas.openxmlformats.org/officeDocument/2006/relationships/slide" Target="slides/slide5839.xml"/><Relationship Id="rId1829" Type="http://schemas.openxmlformats.org/officeDocument/2006/relationships/slide" Target="slides/slide1828.xml"/><Relationship Id="rId3391" Type="http://schemas.openxmlformats.org/officeDocument/2006/relationships/slide" Target="slides/slide3390.xml"/><Relationship Id="rId4442" Type="http://schemas.openxmlformats.org/officeDocument/2006/relationships/slide" Target="slides/slide4441.xml"/><Relationship Id="rId5700" Type="http://schemas.openxmlformats.org/officeDocument/2006/relationships/slide" Target="slides/slide5699.xml"/><Relationship Id="rId3044" Type="http://schemas.openxmlformats.org/officeDocument/2006/relationships/slide" Target="slides/slide3043.xml"/><Relationship Id="rId3251" Type="http://schemas.openxmlformats.org/officeDocument/2006/relationships/slide" Target="slides/slide3250.xml"/><Relationship Id="rId4302" Type="http://schemas.openxmlformats.org/officeDocument/2006/relationships/slide" Target="slides/slide4301.xml"/><Relationship Id="rId172" Type="http://schemas.openxmlformats.org/officeDocument/2006/relationships/slide" Target="slides/slide171.xml"/><Relationship Id="rId2060" Type="http://schemas.openxmlformats.org/officeDocument/2006/relationships/slide" Target="slides/slide2059.xml"/><Relationship Id="rId3111" Type="http://schemas.openxmlformats.org/officeDocument/2006/relationships/slide" Target="slides/slide3110.xml"/><Relationship Id="rId6267" Type="http://schemas.openxmlformats.org/officeDocument/2006/relationships/slide" Target="slides/slide6266.xml"/><Relationship Id="rId989" Type="http://schemas.openxmlformats.org/officeDocument/2006/relationships/slide" Target="slides/slide988.xml"/><Relationship Id="rId2877" Type="http://schemas.openxmlformats.org/officeDocument/2006/relationships/slide" Target="slides/slide2876.xml"/><Relationship Id="rId5076" Type="http://schemas.openxmlformats.org/officeDocument/2006/relationships/slide" Target="slides/slide5075.xml"/><Relationship Id="rId5283" Type="http://schemas.openxmlformats.org/officeDocument/2006/relationships/slide" Target="slides/slide5282.xml"/><Relationship Id="rId5490" Type="http://schemas.openxmlformats.org/officeDocument/2006/relationships/slide" Target="slides/slide5489.xml"/><Relationship Id="rId6127" Type="http://schemas.openxmlformats.org/officeDocument/2006/relationships/slide" Target="slides/slide6126.xml"/><Relationship Id="rId849" Type="http://schemas.openxmlformats.org/officeDocument/2006/relationships/slide" Target="slides/slide848.xml"/><Relationship Id="rId1479" Type="http://schemas.openxmlformats.org/officeDocument/2006/relationships/slide" Target="slides/slide1478.xml"/><Relationship Id="rId1686" Type="http://schemas.openxmlformats.org/officeDocument/2006/relationships/slide" Target="slides/slide1685.xml"/><Relationship Id="rId3928" Type="http://schemas.openxmlformats.org/officeDocument/2006/relationships/slide" Target="slides/slide3927.xml"/><Relationship Id="rId4092" Type="http://schemas.openxmlformats.org/officeDocument/2006/relationships/slide" Target="slides/slide4091.xml"/><Relationship Id="rId5143" Type="http://schemas.openxmlformats.org/officeDocument/2006/relationships/slide" Target="slides/slide5142.xml"/><Relationship Id="rId5350" Type="http://schemas.openxmlformats.org/officeDocument/2006/relationships/slide" Target="slides/slide5349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2737" Type="http://schemas.openxmlformats.org/officeDocument/2006/relationships/slide" Target="slides/slide2736.xml"/><Relationship Id="rId2944" Type="http://schemas.openxmlformats.org/officeDocument/2006/relationships/slide" Target="slides/slide2943.xml"/><Relationship Id="rId5003" Type="http://schemas.openxmlformats.org/officeDocument/2006/relationships/slide" Target="slides/slide5002.xml"/><Relationship Id="rId5210" Type="http://schemas.openxmlformats.org/officeDocument/2006/relationships/slide" Target="slides/slide5209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2804" Type="http://schemas.openxmlformats.org/officeDocument/2006/relationships/slide" Target="slides/slide2803.xml"/><Relationship Id="rId45" Type="http://schemas.openxmlformats.org/officeDocument/2006/relationships/slide" Target="slides/slide44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4769" Type="http://schemas.openxmlformats.org/officeDocument/2006/relationships/slide" Target="slides/slide4768.xml"/><Relationship Id="rId4976" Type="http://schemas.openxmlformats.org/officeDocument/2006/relationships/slide" Target="slides/slide4975.xml"/><Relationship Id="rId3578" Type="http://schemas.openxmlformats.org/officeDocument/2006/relationships/slide" Target="slides/slide3577.xml"/><Relationship Id="rId3785" Type="http://schemas.openxmlformats.org/officeDocument/2006/relationships/slide" Target="slides/slide3784.xml"/><Relationship Id="rId3992" Type="http://schemas.openxmlformats.org/officeDocument/2006/relationships/slide" Target="slides/slide3991.xml"/><Relationship Id="rId4629" Type="http://schemas.openxmlformats.org/officeDocument/2006/relationships/slide" Target="slides/slide4628.xml"/><Relationship Id="rId4836" Type="http://schemas.openxmlformats.org/officeDocument/2006/relationships/slide" Target="slides/slide4835.xml"/><Relationship Id="rId6191" Type="http://schemas.openxmlformats.org/officeDocument/2006/relationships/slide" Target="slides/slide6190.xml"/><Relationship Id="rId499" Type="http://schemas.openxmlformats.org/officeDocument/2006/relationships/slide" Target="slides/slide498.xml"/><Relationship Id="rId2387" Type="http://schemas.openxmlformats.org/officeDocument/2006/relationships/slide" Target="slides/slide2386.xml"/><Relationship Id="rId2594" Type="http://schemas.openxmlformats.org/officeDocument/2006/relationships/slide" Target="slides/slide2593.xml"/><Relationship Id="rId3438" Type="http://schemas.openxmlformats.org/officeDocument/2006/relationships/slide" Target="slides/slide3437.xml"/><Relationship Id="rId3645" Type="http://schemas.openxmlformats.org/officeDocument/2006/relationships/slide" Target="slides/slide3644.xml"/><Relationship Id="rId3852" Type="http://schemas.openxmlformats.org/officeDocument/2006/relationships/slide" Target="slides/slide3851.xml"/><Relationship Id="rId6051" Type="http://schemas.openxmlformats.org/officeDocument/2006/relationships/slide" Target="slides/slide6050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2247" Type="http://schemas.openxmlformats.org/officeDocument/2006/relationships/slide" Target="slides/slide2246.xml"/><Relationship Id="rId2454" Type="http://schemas.openxmlformats.org/officeDocument/2006/relationships/slide" Target="slides/slide2453.xml"/><Relationship Id="rId3505" Type="http://schemas.openxmlformats.org/officeDocument/2006/relationships/slide" Target="slides/slide3504.xml"/><Relationship Id="rId4903" Type="http://schemas.openxmlformats.org/officeDocument/2006/relationships/slide" Target="slides/slide4902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2107" Type="http://schemas.openxmlformats.org/officeDocument/2006/relationships/slide" Target="slides/slide2106.xml"/><Relationship Id="rId2314" Type="http://schemas.openxmlformats.org/officeDocument/2006/relationships/slide" Target="slides/slide2313.xml"/><Relationship Id="rId2661" Type="http://schemas.openxmlformats.org/officeDocument/2006/relationships/slide" Target="slides/slide2660.xml"/><Relationship Id="rId3712" Type="http://schemas.openxmlformats.org/officeDocument/2006/relationships/slide" Target="slides/slide3711.xml"/><Relationship Id="rId840" Type="http://schemas.openxmlformats.org/officeDocument/2006/relationships/slide" Target="slides/slide839.xml"/><Relationship Id="rId1470" Type="http://schemas.openxmlformats.org/officeDocument/2006/relationships/slide" Target="slides/slide1469.xml"/><Relationship Id="rId2521" Type="http://schemas.openxmlformats.org/officeDocument/2006/relationships/slide" Target="slides/slide2520.xml"/><Relationship Id="rId4279" Type="http://schemas.openxmlformats.org/officeDocument/2006/relationships/slide" Target="slides/slide4278.xml"/><Relationship Id="rId5677" Type="http://schemas.openxmlformats.org/officeDocument/2006/relationships/slide" Target="slides/slide5676.xml"/><Relationship Id="rId5884" Type="http://schemas.openxmlformats.org/officeDocument/2006/relationships/slide" Target="slides/slide5883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3088" Type="http://schemas.openxmlformats.org/officeDocument/2006/relationships/slide" Target="slides/slide3087.xml"/><Relationship Id="rId4486" Type="http://schemas.openxmlformats.org/officeDocument/2006/relationships/slide" Target="slides/slide4485.xml"/><Relationship Id="rId4693" Type="http://schemas.openxmlformats.org/officeDocument/2006/relationships/slide" Target="slides/slide4692.xml"/><Relationship Id="rId5537" Type="http://schemas.openxmlformats.org/officeDocument/2006/relationships/slide" Target="slides/slide5536.xml"/><Relationship Id="rId5744" Type="http://schemas.openxmlformats.org/officeDocument/2006/relationships/slide" Target="slides/slide5743.xml"/><Relationship Id="rId5951" Type="http://schemas.openxmlformats.org/officeDocument/2006/relationships/slide" Target="slides/slide5950.xml"/><Relationship Id="rId3295" Type="http://schemas.openxmlformats.org/officeDocument/2006/relationships/slide" Target="slides/slide3294.xml"/><Relationship Id="rId4139" Type="http://schemas.openxmlformats.org/officeDocument/2006/relationships/slide" Target="slides/slide4138.xml"/><Relationship Id="rId4346" Type="http://schemas.openxmlformats.org/officeDocument/2006/relationships/slide" Target="slides/slide4345.xml"/><Relationship Id="rId4553" Type="http://schemas.openxmlformats.org/officeDocument/2006/relationships/slide" Target="slides/slide4552.xml"/><Relationship Id="rId4760" Type="http://schemas.openxmlformats.org/officeDocument/2006/relationships/slide" Target="slides/slide4759.xml"/><Relationship Id="rId5604" Type="http://schemas.openxmlformats.org/officeDocument/2006/relationships/slide" Target="slides/slide5603.xml"/><Relationship Id="rId5811" Type="http://schemas.openxmlformats.org/officeDocument/2006/relationships/slide" Target="slides/slide5810.xml"/><Relationship Id="rId3155" Type="http://schemas.openxmlformats.org/officeDocument/2006/relationships/slide" Target="slides/slide3154.xml"/><Relationship Id="rId3362" Type="http://schemas.openxmlformats.org/officeDocument/2006/relationships/slide" Target="slides/slide3361.xml"/><Relationship Id="rId4206" Type="http://schemas.openxmlformats.org/officeDocument/2006/relationships/slide" Target="slides/slide4205.xml"/><Relationship Id="rId4413" Type="http://schemas.openxmlformats.org/officeDocument/2006/relationships/slide" Target="slides/slide4412.xml"/><Relationship Id="rId4620" Type="http://schemas.openxmlformats.org/officeDocument/2006/relationships/slide" Target="slides/slide4619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2171" Type="http://schemas.openxmlformats.org/officeDocument/2006/relationships/slide" Target="slides/slide2170.xml"/><Relationship Id="rId3015" Type="http://schemas.openxmlformats.org/officeDocument/2006/relationships/slide" Target="slides/slide3014.xml"/><Relationship Id="rId3222" Type="http://schemas.openxmlformats.org/officeDocument/2006/relationships/slide" Target="slides/slide3221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2031" Type="http://schemas.openxmlformats.org/officeDocument/2006/relationships/slide" Target="slides/slide2030.xml"/><Relationship Id="rId5187" Type="http://schemas.openxmlformats.org/officeDocument/2006/relationships/slide" Target="slides/slide5186.xml"/><Relationship Id="rId5394" Type="http://schemas.openxmlformats.org/officeDocument/2006/relationships/slide" Target="slides/slide5393.xml"/><Relationship Id="rId6238" Type="http://schemas.openxmlformats.org/officeDocument/2006/relationships/slide" Target="slides/slide623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988" Type="http://schemas.openxmlformats.org/officeDocument/2006/relationships/slide" Target="slides/slide2987.xml"/><Relationship Id="rId5047" Type="http://schemas.openxmlformats.org/officeDocument/2006/relationships/slide" Target="slides/slide5046.xml"/><Relationship Id="rId5254" Type="http://schemas.openxmlformats.org/officeDocument/2006/relationships/slide" Target="slides/slide5253.xml"/><Relationship Id="rId1797" Type="http://schemas.openxmlformats.org/officeDocument/2006/relationships/slide" Target="slides/slide1796.xml"/><Relationship Id="rId2848" Type="http://schemas.openxmlformats.org/officeDocument/2006/relationships/slide" Target="slides/slide2847.xml"/><Relationship Id="rId5461" Type="http://schemas.openxmlformats.org/officeDocument/2006/relationships/slide" Target="slides/slide5460.xml"/><Relationship Id="rId6305" Type="http://schemas.openxmlformats.org/officeDocument/2006/relationships/slide" Target="slides/slide6304.xml"/><Relationship Id="rId89" Type="http://schemas.openxmlformats.org/officeDocument/2006/relationships/slide" Target="slides/slide88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708" Type="http://schemas.openxmlformats.org/officeDocument/2006/relationships/slide" Target="slides/slide2707.xml"/><Relationship Id="rId2915" Type="http://schemas.openxmlformats.org/officeDocument/2006/relationships/slide" Target="slides/slide2914.xml"/><Relationship Id="rId4063" Type="http://schemas.openxmlformats.org/officeDocument/2006/relationships/slide" Target="slides/slide4062.xml"/><Relationship Id="rId4270" Type="http://schemas.openxmlformats.org/officeDocument/2006/relationships/slide" Target="slides/slide4269.xml"/><Relationship Id="rId5114" Type="http://schemas.openxmlformats.org/officeDocument/2006/relationships/slide" Target="slides/slide5113.xml"/><Relationship Id="rId5321" Type="http://schemas.openxmlformats.org/officeDocument/2006/relationships/slide" Target="slides/slide5320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4130" Type="http://schemas.openxmlformats.org/officeDocument/2006/relationships/slide" Target="slides/slide4129.xml"/><Relationship Id="rId16" Type="http://schemas.openxmlformats.org/officeDocument/2006/relationships/slide" Target="slides/slide15.xml"/><Relationship Id="rId1931" Type="http://schemas.openxmlformats.org/officeDocument/2006/relationships/slide" Target="slides/slide1930.xml"/><Relationship Id="rId3689" Type="http://schemas.openxmlformats.org/officeDocument/2006/relationships/slide" Target="slides/slide3688.xml"/><Relationship Id="rId3896" Type="http://schemas.openxmlformats.org/officeDocument/2006/relationships/slide" Target="slides/slide3895.xml"/><Relationship Id="rId6095" Type="http://schemas.openxmlformats.org/officeDocument/2006/relationships/slide" Target="slides/slide6094.xml"/><Relationship Id="rId2498" Type="http://schemas.openxmlformats.org/officeDocument/2006/relationships/slide" Target="slides/slide2497.xml"/><Relationship Id="rId3549" Type="http://schemas.openxmlformats.org/officeDocument/2006/relationships/slide" Target="slides/slide3548.xml"/><Relationship Id="rId4947" Type="http://schemas.openxmlformats.org/officeDocument/2006/relationships/slide" Target="slides/slide4946.xml"/><Relationship Id="rId6162" Type="http://schemas.openxmlformats.org/officeDocument/2006/relationships/slide" Target="slides/slide6161.xml"/><Relationship Id="rId677" Type="http://schemas.openxmlformats.org/officeDocument/2006/relationships/slide" Target="slides/slide676.xml"/><Relationship Id="rId2358" Type="http://schemas.openxmlformats.org/officeDocument/2006/relationships/slide" Target="slides/slide2357.xml"/><Relationship Id="rId3756" Type="http://schemas.openxmlformats.org/officeDocument/2006/relationships/slide" Target="slides/slide3755.xml"/><Relationship Id="rId3963" Type="http://schemas.openxmlformats.org/officeDocument/2006/relationships/slide" Target="slides/slide3962.xml"/><Relationship Id="rId4807" Type="http://schemas.openxmlformats.org/officeDocument/2006/relationships/slide" Target="slides/slide4806.xml"/><Relationship Id="rId6022" Type="http://schemas.openxmlformats.org/officeDocument/2006/relationships/slide" Target="slides/slide6021.xml"/><Relationship Id="rId884" Type="http://schemas.openxmlformats.org/officeDocument/2006/relationships/slide" Target="slides/slide883.xml"/><Relationship Id="rId2565" Type="http://schemas.openxmlformats.org/officeDocument/2006/relationships/slide" Target="slides/slide2564.xml"/><Relationship Id="rId2772" Type="http://schemas.openxmlformats.org/officeDocument/2006/relationships/slide" Target="slides/slide2771.xml"/><Relationship Id="rId3409" Type="http://schemas.openxmlformats.org/officeDocument/2006/relationships/slide" Target="slides/slide3408.xml"/><Relationship Id="rId3616" Type="http://schemas.openxmlformats.org/officeDocument/2006/relationships/slide" Target="slides/slide3615.xml"/><Relationship Id="rId3823" Type="http://schemas.openxmlformats.org/officeDocument/2006/relationships/slide" Target="slides/slide3822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2218" Type="http://schemas.openxmlformats.org/officeDocument/2006/relationships/slide" Target="slides/slide2217.xml"/><Relationship Id="rId2425" Type="http://schemas.openxmlformats.org/officeDocument/2006/relationships/slide" Target="slides/slide2424.xml"/><Relationship Id="rId2632" Type="http://schemas.openxmlformats.org/officeDocument/2006/relationships/slide" Target="slides/slide2631.xml"/><Relationship Id="rId5788" Type="http://schemas.openxmlformats.org/officeDocument/2006/relationships/slide" Target="slides/slide5787.xml"/><Relationship Id="rId5995" Type="http://schemas.openxmlformats.org/officeDocument/2006/relationships/slide" Target="slides/slide5994.xml"/><Relationship Id="rId80" Type="http://schemas.openxmlformats.org/officeDocument/2006/relationships/slide" Target="slides/slide7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4597" Type="http://schemas.openxmlformats.org/officeDocument/2006/relationships/slide" Target="slides/slide4596.xml"/><Relationship Id="rId5648" Type="http://schemas.openxmlformats.org/officeDocument/2006/relationships/slide" Target="slides/slide5647.xml"/><Relationship Id="rId5855" Type="http://schemas.openxmlformats.org/officeDocument/2006/relationships/slide" Target="slides/slide5854.xml"/><Relationship Id="rId1301" Type="http://schemas.openxmlformats.org/officeDocument/2006/relationships/slide" Target="slides/slide1300.xml"/><Relationship Id="rId3199" Type="http://schemas.openxmlformats.org/officeDocument/2006/relationships/slide" Target="slides/slide3198.xml"/><Relationship Id="rId4457" Type="http://schemas.openxmlformats.org/officeDocument/2006/relationships/slide" Target="slides/slide4456.xml"/><Relationship Id="rId4664" Type="http://schemas.openxmlformats.org/officeDocument/2006/relationships/slide" Target="slides/slide4663.xml"/><Relationship Id="rId5508" Type="http://schemas.openxmlformats.org/officeDocument/2006/relationships/slide" Target="slides/slide5507.xml"/><Relationship Id="rId5715" Type="http://schemas.openxmlformats.org/officeDocument/2006/relationships/slide" Target="slides/slide5714.xml"/><Relationship Id="rId3059" Type="http://schemas.openxmlformats.org/officeDocument/2006/relationships/slide" Target="slides/slide3058.xml"/><Relationship Id="rId3266" Type="http://schemas.openxmlformats.org/officeDocument/2006/relationships/slide" Target="slides/slide3265.xml"/><Relationship Id="rId3473" Type="http://schemas.openxmlformats.org/officeDocument/2006/relationships/slide" Target="slides/slide3472.xml"/><Relationship Id="rId4317" Type="http://schemas.openxmlformats.org/officeDocument/2006/relationships/slide" Target="slides/slide4316.xml"/><Relationship Id="rId4524" Type="http://schemas.openxmlformats.org/officeDocument/2006/relationships/slide" Target="slides/slide4523.xml"/><Relationship Id="rId4871" Type="http://schemas.openxmlformats.org/officeDocument/2006/relationships/slide" Target="slides/slide4870.xml"/><Relationship Id="rId5922" Type="http://schemas.openxmlformats.org/officeDocument/2006/relationships/slide" Target="slides/slide5921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2075" Type="http://schemas.openxmlformats.org/officeDocument/2006/relationships/slide" Target="slides/slide2074.xml"/><Relationship Id="rId2282" Type="http://schemas.openxmlformats.org/officeDocument/2006/relationships/slide" Target="slides/slide2281.xml"/><Relationship Id="rId3126" Type="http://schemas.openxmlformats.org/officeDocument/2006/relationships/slide" Target="slides/slide3125.xml"/><Relationship Id="rId3680" Type="http://schemas.openxmlformats.org/officeDocument/2006/relationships/slide" Target="slides/slide3679.xml"/><Relationship Id="rId4731" Type="http://schemas.openxmlformats.org/officeDocument/2006/relationships/slide" Target="slides/slide4730.xml"/><Relationship Id="rId254" Type="http://schemas.openxmlformats.org/officeDocument/2006/relationships/slide" Target="slides/slide253.xml"/><Relationship Id="rId1091" Type="http://schemas.openxmlformats.org/officeDocument/2006/relationships/slide" Target="slides/slide1090.xml"/><Relationship Id="rId3333" Type="http://schemas.openxmlformats.org/officeDocument/2006/relationships/slide" Target="slides/slide3332.xml"/><Relationship Id="rId3540" Type="http://schemas.openxmlformats.org/officeDocument/2006/relationships/slide" Target="slides/slide3539.xml"/><Relationship Id="rId5298" Type="http://schemas.openxmlformats.org/officeDocument/2006/relationships/slide" Target="slides/slide5297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2142" Type="http://schemas.openxmlformats.org/officeDocument/2006/relationships/slide" Target="slides/slide2141.xml"/><Relationship Id="rId3400" Type="http://schemas.openxmlformats.org/officeDocument/2006/relationships/slide" Target="slides/slide3399.xml"/><Relationship Id="rId321" Type="http://schemas.openxmlformats.org/officeDocument/2006/relationships/slide" Target="slides/slide320.xml"/><Relationship Id="rId2002" Type="http://schemas.openxmlformats.org/officeDocument/2006/relationships/slide" Target="slides/slide2001.xml"/><Relationship Id="rId2959" Type="http://schemas.openxmlformats.org/officeDocument/2006/relationships/slide" Target="slides/slide2958.xml"/><Relationship Id="rId5158" Type="http://schemas.openxmlformats.org/officeDocument/2006/relationships/slide" Target="slides/slide5157.xml"/><Relationship Id="rId5365" Type="http://schemas.openxmlformats.org/officeDocument/2006/relationships/slide" Target="slides/slide5364.xml"/><Relationship Id="rId5572" Type="http://schemas.openxmlformats.org/officeDocument/2006/relationships/slide" Target="slides/slide5571.xml"/><Relationship Id="rId6209" Type="http://schemas.openxmlformats.org/officeDocument/2006/relationships/slide" Target="slides/slide6208.xml"/><Relationship Id="rId1768" Type="http://schemas.openxmlformats.org/officeDocument/2006/relationships/slide" Target="slides/slide1767.xml"/><Relationship Id="rId2819" Type="http://schemas.openxmlformats.org/officeDocument/2006/relationships/slide" Target="slides/slide2818.xml"/><Relationship Id="rId4174" Type="http://schemas.openxmlformats.org/officeDocument/2006/relationships/slide" Target="slides/slide4173.xml"/><Relationship Id="rId4381" Type="http://schemas.openxmlformats.org/officeDocument/2006/relationships/slide" Target="slides/slide4380.xml"/><Relationship Id="rId5018" Type="http://schemas.openxmlformats.org/officeDocument/2006/relationships/slide" Target="slides/slide5017.xml"/><Relationship Id="rId5225" Type="http://schemas.openxmlformats.org/officeDocument/2006/relationships/slide" Target="slides/slide5224.xml"/><Relationship Id="rId5432" Type="http://schemas.openxmlformats.org/officeDocument/2006/relationships/slide" Target="slides/slide5431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3190" Type="http://schemas.openxmlformats.org/officeDocument/2006/relationships/slide" Target="slides/slide3189.xml"/><Relationship Id="rId4034" Type="http://schemas.openxmlformats.org/officeDocument/2006/relationships/slide" Target="slides/slide4033.xml"/><Relationship Id="rId4241" Type="http://schemas.openxmlformats.org/officeDocument/2006/relationships/slide" Target="slides/slide4240.xml"/><Relationship Id="rId1835" Type="http://schemas.openxmlformats.org/officeDocument/2006/relationships/slide" Target="slides/slide1834.xml"/><Relationship Id="rId3050" Type="http://schemas.openxmlformats.org/officeDocument/2006/relationships/slide" Target="slides/slide3049.xml"/><Relationship Id="rId4101" Type="http://schemas.openxmlformats.org/officeDocument/2006/relationships/slide" Target="slides/slide4100.xml"/><Relationship Id="rId1902" Type="http://schemas.openxmlformats.org/officeDocument/2006/relationships/slide" Target="slides/slide1901.xml"/><Relationship Id="rId6066" Type="http://schemas.openxmlformats.org/officeDocument/2006/relationships/slide" Target="slides/slide6065.xml"/><Relationship Id="rId3867" Type="http://schemas.openxmlformats.org/officeDocument/2006/relationships/slide" Target="slides/slide3866.xml"/><Relationship Id="rId4918" Type="http://schemas.openxmlformats.org/officeDocument/2006/relationships/slide" Target="slides/slide4917.xml"/><Relationship Id="rId6273" Type="http://schemas.openxmlformats.org/officeDocument/2006/relationships/slide" Target="slides/slide6272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2469" Type="http://schemas.openxmlformats.org/officeDocument/2006/relationships/slide" Target="slides/slide2468.xml"/><Relationship Id="rId2676" Type="http://schemas.openxmlformats.org/officeDocument/2006/relationships/slide" Target="slides/slide2675.xml"/><Relationship Id="rId2883" Type="http://schemas.openxmlformats.org/officeDocument/2006/relationships/slide" Target="slides/slide2882.xml"/><Relationship Id="rId3727" Type="http://schemas.openxmlformats.org/officeDocument/2006/relationships/slide" Target="slides/slide3726.xml"/><Relationship Id="rId3934" Type="http://schemas.openxmlformats.org/officeDocument/2006/relationships/slide" Target="slides/slide3933.xml"/><Relationship Id="rId5082" Type="http://schemas.openxmlformats.org/officeDocument/2006/relationships/slide" Target="slides/slide5081.xml"/><Relationship Id="rId6133" Type="http://schemas.openxmlformats.org/officeDocument/2006/relationships/slide" Target="slides/slide613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2329" Type="http://schemas.openxmlformats.org/officeDocument/2006/relationships/slide" Target="slides/slide2328.xml"/><Relationship Id="rId2536" Type="http://schemas.openxmlformats.org/officeDocument/2006/relationships/slide" Target="slides/slide2535.xml"/><Relationship Id="rId2743" Type="http://schemas.openxmlformats.org/officeDocument/2006/relationships/slide" Target="slides/slide2742.xml"/><Relationship Id="rId5899" Type="http://schemas.openxmlformats.org/officeDocument/2006/relationships/slide" Target="slides/slide5898.xml"/><Relationship Id="rId6200" Type="http://schemas.openxmlformats.org/officeDocument/2006/relationships/slide" Target="slides/slide6199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2603" Type="http://schemas.openxmlformats.org/officeDocument/2006/relationships/slide" Target="slides/slide2602.xml"/><Relationship Id="rId2950" Type="http://schemas.openxmlformats.org/officeDocument/2006/relationships/slide" Target="slides/slide2949.xml"/><Relationship Id="rId5759" Type="http://schemas.openxmlformats.org/officeDocument/2006/relationships/slide" Target="slides/slide5758.xml"/><Relationship Id="rId1205" Type="http://schemas.openxmlformats.org/officeDocument/2006/relationships/slide" Target="slides/slide1204.xml"/><Relationship Id="rId2810" Type="http://schemas.openxmlformats.org/officeDocument/2006/relationships/slide" Target="slides/slide2809.xml"/><Relationship Id="rId4568" Type="http://schemas.openxmlformats.org/officeDocument/2006/relationships/slide" Target="slides/slide4567.xml"/><Relationship Id="rId5966" Type="http://schemas.openxmlformats.org/officeDocument/2006/relationships/slide" Target="slides/slide5965.xml"/><Relationship Id="rId51" Type="http://schemas.openxmlformats.org/officeDocument/2006/relationships/slide" Target="slides/slide50.xml"/><Relationship Id="rId1412" Type="http://schemas.openxmlformats.org/officeDocument/2006/relationships/slide" Target="slides/slide1411.xml"/><Relationship Id="rId3377" Type="http://schemas.openxmlformats.org/officeDocument/2006/relationships/slide" Target="slides/slide3376.xml"/><Relationship Id="rId4775" Type="http://schemas.openxmlformats.org/officeDocument/2006/relationships/slide" Target="slides/slide4774.xml"/><Relationship Id="rId4982" Type="http://schemas.openxmlformats.org/officeDocument/2006/relationships/slide" Target="slides/slide4981.xml"/><Relationship Id="rId5619" Type="http://schemas.openxmlformats.org/officeDocument/2006/relationships/slide" Target="slides/slide5618.xml"/><Relationship Id="rId5826" Type="http://schemas.openxmlformats.org/officeDocument/2006/relationships/slide" Target="slides/slide5825.xml"/><Relationship Id="rId298" Type="http://schemas.openxmlformats.org/officeDocument/2006/relationships/slide" Target="slides/slide297.xml"/><Relationship Id="rId3584" Type="http://schemas.openxmlformats.org/officeDocument/2006/relationships/slide" Target="slides/slide3583.xml"/><Relationship Id="rId3791" Type="http://schemas.openxmlformats.org/officeDocument/2006/relationships/slide" Target="slides/slide3790.xml"/><Relationship Id="rId4428" Type="http://schemas.openxmlformats.org/officeDocument/2006/relationships/slide" Target="slides/slide4427.xml"/><Relationship Id="rId4635" Type="http://schemas.openxmlformats.org/officeDocument/2006/relationships/slide" Target="slides/slide4634.xml"/><Relationship Id="rId4842" Type="http://schemas.openxmlformats.org/officeDocument/2006/relationships/slide" Target="slides/slide4841.xml"/><Relationship Id="rId158" Type="http://schemas.openxmlformats.org/officeDocument/2006/relationships/slide" Target="slides/slide157.xml"/><Relationship Id="rId2186" Type="http://schemas.openxmlformats.org/officeDocument/2006/relationships/slide" Target="slides/slide2185.xml"/><Relationship Id="rId2393" Type="http://schemas.openxmlformats.org/officeDocument/2006/relationships/slide" Target="slides/slide2392.xml"/><Relationship Id="rId3237" Type="http://schemas.openxmlformats.org/officeDocument/2006/relationships/slide" Target="slides/slide3236.xml"/><Relationship Id="rId3444" Type="http://schemas.openxmlformats.org/officeDocument/2006/relationships/slide" Target="slides/slide3443.xml"/><Relationship Id="rId3651" Type="http://schemas.openxmlformats.org/officeDocument/2006/relationships/slide" Target="slides/slide3650.xml"/><Relationship Id="rId4702" Type="http://schemas.openxmlformats.org/officeDocument/2006/relationships/slide" Target="slides/slide470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046" Type="http://schemas.openxmlformats.org/officeDocument/2006/relationships/slide" Target="slides/slide2045.xml"/><Relationship Id="rId2253" Type="http://schemas.openxmlformats.org/officeDocument/2006/relationships/slide" Target="slides/slide2252.xml"/><Relationship Id="rId2460" Type="http://schemas.openxmlformats.org/officeDocument/2006/relationships/slide" Target="slides/slide2459.xml"/><Relationship Id="rId3304" Type="http://schemas.openxmlformats.org/officeDocument/2006/relationships/slide" Target="slides/slide3303.xml"/><Relationship Id="rId3511" Type="http://schemas.openxmlformats.org/officeDocument/2006/relationships/slide" Target="slides/slide3510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1062" Type="http://schemas.openxmlformats.org/officeDocument/2006/relationships/slide" Target="slides/slide1061.xml"/><Relationship Id="rId2113" Type="http://schemas.openxmlformats.org/officeDocument/2006/relationships/slide" Target="slides/slide2112.xml"/><Relationship Id="rId2320" Type="http://schemas.openxmlformats.org/officeDocument/2006/relationships/slide" Target="slides/slide2319.xml"/><Relationship Id="rId5269" Type="http://schemas.openxmlformats.org/officeDocument/2006/relationships/slide" Target="slides/slide5268.xml"/><Relationship Id="rId5476" Type="http://schemas.openxmlformats.org/officeDocument/2006/relationships/slide" Target="slides/slide5475.xml"/><Relationship Id="rId5683" Type="http://schemas.openxmlformats.org/officeDocument/2006/relationships/slide" Target="slides/slide5682.xml"/><Relationship Id="rId4078" Type="http://schemas.openxmlformats.org/officeDocument/2006/relationships/slide" Target="slides/slide4077.xml"/><Relationship Id="rId4285" Type="http://schemas.openxmlformats.org/officeDocument/2006/relationships/slide" Target="slides/slide4284.xml"/><Relationship Id="rId4492" Type="http://schemas.openxmlformats.org/officeDocument/2006/relationships/slide" Target="slides/slide4491.xml"/><Relationship Id="rId5129" Type="http://schemas.openxmlformats.org/officeDocument/2006/relationships/slide" Target="slides/slide5128.xml"/><Relationship Id="rId5336" Type="http://schemas.openxmlformats.org/officeDocument/2006/relationships/slide" Target="slides/slide5335.xml"/><Relationship Id="rId5543" Type="http://schemas.openxmlformats.org/officeDocument/2006/relationships/slide" Target="slides/slide5542.xml"/><Relationship Id="rId5890" Type="http://schemas.openxmlformats.org/officeDocument/2006/relationships/slide" Target="slides/slide5889.xml"/><Relationship Id="rId1879" Type="http://schemas.openxmlformats.org/officeDocument/2006/relationships/slide" Target="slides/slide1878.xml"/><Relationship Id="rId3094" Type="http://schemas.openxmlformats.org/officeDocument/2006/relationships/slide" Target="slides/slide3093.xml"/><Relationship Id="rId4145" Type="http://schemas.openxmlformats.org/officeDocument/2006/relationships/slide" Target="slides/slide4144.xml"/><Relationship Id="rId5750" Type="http://schemas.openxmlformats.org/officeDocument/2006/relationships/slide" Target="slides/slide5749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4005" Type="http://schemas.openxmlformats.org/officeDocument/2006/relationships/slide" Target="slides/slide4004.xml"/><Relationship Id="rId4352" Type="http://schemas.openxmlformats.org/officeDocument/2006/relationships/slide" Target="slides/slide4351.xml"/><Relationship Id="rId5403" Type="http://schemas.openxmlformats.org/officeDocument/2006/relationships/slide" Target="slides/slide5402.xml"/><Relationship Id="rId5610" Type="http://schemas.openxmlformats.org/officeDocument/2006/relationships/slide" Target="slides/slide5609.xml"/><Relationship Id="rId1806" Type="http://schemas.openxmlformats.org/officeDocument/2006/relationships/slide" Target="slides/slide1805.xml"/><Relationship Id="rId3161" Type="http://schemas.openxmlformats.org/officeDocument/2006/relationships/slide" Target="slides/slide3160.xml"/><Relationship Id="rId4212" Type="http://schemas.openxmlformats.org/officeDocument/2006/relationships/slide" Target="slides/slide4211.xml"/><Relationship Id="rId3021" Type="http://schemas.openxmlformats.org/officeDocument/2006/relationships/slide" Target="slides/slide3020.xml"/><Relationship Id="rId3978" Type="http://schemas.openxmlformats.org/officeDocument/2006/relationships/slide" Target="slides/slide3977.xml"/><Relationship Id="rId6177" Type="http://schemas.openxmlformats.org/officeDocument/2006/relationships/slide" Target="slides/slide6176.xml"/><Relationship Id="rId899" Type="http://schemas.openxmlformats.org/officeDocument/2006/relationships/slide" Target="slides/slide898.xml"/><Relationship Id="rId2787" Type="http://schemas.openxmlformats.org/officeDocument/2006/relationships/slide" Target="slides/slide2786.xml"/><Relationship Id="rId3838" Type="http://schemas.openxmlformats.org/officeDocument/2006/relationships/slide" Target="slides/slide3837.xml"/><Relationship Id="rId5193" Type="http://schemas.openxmlformats.org/officeDocument/2006/relationships/slide" Target="slides/slide5192.xml"/><Relationship Id="rId6037" Type="http://schemas.openxmlformats.org/officeDocument/2006/relationships/slide" Target="slides/slide6036.xml"/><Relationship Id="rId6244" Type="http://schemas.openxmlformats.org/officeDocument/2006/relationships/slide" Target="slides/slide6243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389" Type="http://schemas.openxmlformats.org/officeDocument/2006/relationships/slide" Target="slides/slide1388.xml"/><Relationship Id="rId1596" Type="http://schemas.openxmlformats.org/officeDocument/2006/relationships/slide" Target="slides/slide1595.xml"/><Relationship Id="rId2647" Type="http://schemas.openxmlformats.org/officeDocument/2006/relationships/slide" Target="slides/slide2646.xml"/><Relationship Id="rId2994" Type="http://schemas.openxmlformats.org/officeDocument/2006/relationships/slide" Target="slides/slide2993.xml"/><Relationship Id="rId5053" Type="http://schemas.openxmlformats.org/officeDocument/2006/relationships/slide" Target="slides/slide5052.xml"/><Relationship Id="rId5260" Type="http://schemas.openxmlformats.org/officeDocument/2006/relationships/slide" Target="slides/slide5259.xml"/><Relationship Id="rId6104" Type="http://schemas.openxmlformats.org/officeDocument/2006/relationships/slide" Target="slides/slide6103.xml"/><Relationship Id="rId6311" Type="http://schemas.openxmlformats.org/officeDocument/2006/relationships/handoutMaster" Target="handoutMasters/handoutMaster1.xml"/><Relationship Id="rId619" Type="http://schemas.openxmlformats.org/officeDocument/2006/relationships/slide" Target="slides/slide618.xml"/><Relationship Id="rId1249" Type="http://schemas.openxmlformats.org/officeDocument/2006/relationships/slide" Target="slides/slide1248.xml"/><Relationship Id="rId2854" Type="http://schemas.openxmlformats.org/officeDocument/2006/relationships/slide" Target="slides/slide2853.xml"/><Relationship Id="rId3905" Type="http://schemas.openxmlformats.org/officeDocument/2006/relationships/slide" Target="slides/slide3904.xml"/><Relationship Id="rId5120" Type="http://schemas.openxmlformats.org/officeDocument/2006/relationships/slide" Target="slides/slide5119.xml"/><Relationship Id="rId95" Type="http://schemas.openxmlformats.org/officeDocument/2006/relationships/slide" Target="slides/slide94.xml"/><Relationship Id="rId826" Type="http://schemas.openxmlformats.org/officeDocument/2006/relationships/slide" Target="slides/slide825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2507" Type="http://schemas.openxmlformats.org/officeDocument/2006/relationships/slide" Target="slides/slide2506.xml"/><Relationship Id="rId2714" Type="http://schemas.openxmlformats.org/officeDocument/2006/relationships/slide" Target="slides/slide2713.xml"/><Relationship Id="rId2921" Type="http://schemas.openxmlformats.org/officeDocument/2006/relationships/slide" Target="slides/slide2920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4679" Type="http://schemas.openxmlformats.org/officeDocument/2006/relationships/slide" Target="slides/slide4678.xml"/><Relationship Id="rId4886" Type="http://schemas.openxmlformats.org/officeDocument/2006/relationships/slide" Target="slides/slide4885.xml"/><Relationship Id="rId5937" Type="http://schemas.openxmlformats.org/officeDocument/2006/relationships/slide" Target="slides/slide5936.xml"/><Relationship Id="rId22" Type="http://schemas.openxmlformats.org/officeDocument/2006/relationships/slide" Target="slides/slide21.xml"/><Relationship Id="rId3488" Type="http://schemas.openxmlformats.org/officeDocument/2006/relationships/slide" Target="slides/slide3487.xml"/><Relationship Id="rId3695" Type="http://schemas.openxmlformats.org/officeDocument/2006/relationships/slide" Target="slides/slide3694.xml"/><Relationship Id="rId4539" Type="http://schemas.openxmlformats.org/officeDocument/2006/relationships/slide" Target="slides/slide4538.xml"/><Relationship Id="rId4746" Type="http://schemas.openxmlformats.org/officeDocument/2006/relationships/slide" Target="slides/slide4745.xml"/><Relationship Id="rId4953" Type="http://schemas.openxmlformats.org/officeDocument/2006/relationships/slide" Target="slides/slide4952.xml"/><Relationship Id="rId2297" Type="http://schemas.openxmlformats.org/officeDocument/2006/relationships/slide" Target="slides/slide2296.xml"/><Relationship Id="rId3348" Type="http://schemas.openxmlformats.org/officeDocument/2006/relationships/slide" Target="slides/slide3347.xml"/><Relationship Id="rId3555" Type="http://schemas.openxmlformats.org/officeDocument/2006/relationships/slide" Target="slides/slide3554.xml"/><Relationship Id="rId3762" Type="http://schemas.openxmlformats.org/officeDocument/2006/relationships/slide" Target="slides/slide3761.xml"/><Relationship Id="rId4606" Type="http://schemas.openxmlformats.org/officeDocument/2006/relationships/slide" Target="slides/slide4605.xml"/><Relationship Id="rId4813" Type="http://schemas.openxmlformats.org/officeDocument/2006/relationships/slide" Target="slides/slide4812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2157" Type="http://schemas.openxmlformats.org/officeDocument/2006/relationships/slide" Target="slides/slide2156.xml"/><Relationship Id="rId2364" Type="http://schemas.openxmlformats.org/officeDocument/2006/relationships/slide" Target="slides/slide2363.xml"/><Relationship Id="rId2571" Type="http://schemas.openxmlformats.org/officeDocument/2006/relationships/slide" Target="slides/slide2570.xml"/><Relationship Id="rId3208" Type="http://schemas.openxmlformats.org/officeDocument/2006/relationships/slide" Target="slides/slide3207.xml"/><Relationship Id="rId3415" Type="http://schemas.openxmlformats.org/officeDocument/2006/relationships/slide" Target="slides/slide3414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2017" Type="http://schemas.openxmlformats.org/officeDocument/2006/relationships/slide" Target="slides/slide2016.xml"/><Relationship Id="rId2224" Type="http://schemas.openxmlformats.org/officeDocument/2006/relationships/slide" Target="slides/slide2223.xml"/><Relationship Id="rId3622" Type="http://schemas.openxmlformats.org/officeDocument/2006/relationships/slide" Target="slides/slide3621.xml"/><Relationship Id="rId5587" Type="http://schemas.openxmlformats.org/officeDocument/2006/relationships/slide" Target="slides/slide5586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1033" Type="http://schemas.openxmlformats.org/officeDocument/2006/relationships/slide" Target="slides/slide1032.xml"/><Relationship Id="rId2431" Type="http://schemas.openxmlformats.org/officeDocument/2006/relationships/slide" Target="slides/slide2430.xml"/><Relationship Id="rId4189" Type="http://schemas.openxmlformats.org/officeDocument/2006/relationships/slide" Target="slides/slide4188.xml"/><Relationship Id="rId5794" Type="http://schemas.openxmlformats.org/officeDocument/2006/relationships/slide" Target="slides/slide5793.xml"/><Relationship Id="rId610" Type="http://schemas.openxmlformats.org/officeDocument/2006/relationships/slide" Target="slides/slide609.xml"/><Relationship Id="rId1240" Type="http://schemas.openxmlformats.org/officeDocument/2006/relationships/slide" Target="slides/slide1239.xml"/><Relationship Id="rId4049" Type="http://schemas.openxmlformats.org/officeDocument/2006/relationships/slide" Target="slides/slide4048.xml"/><Relationship Id="rId4396" Type="http://schemas.openxmlformats.org/officeDocument/2006/relationships/slide" Target="slides/slide4395.xml"/><Relationship Id="rId5447" Type="http://schemas.openxmlformats.org/officeDocument/2006/relationships/slide" Target="slides/slide5446.xml"/><Relationship Id="rId5654" Type="http://schemas.openxmlformats.org/officeDocument/2006/relationships/slide" Target="slides/slide5653.xml"/><Relationship Id="rId5861" Type="http://schemas.openxmlformats.org/officeDocument/2006/relationships/slide" Target="slides/slide5860.xml"/><Relationship Id="rId1100" Type="http://schemas.openxmlformats.org/officeDocument/2006/relationships/slide" Target="slides/slide1099.xml"/><Relationship Id="rId4256" Type="http://schemas.openxmlformats.org/officeDocument/2006/relationships/slide" Target="slides/slide4255.xml"/><Relationship Id="rId4463" Type="http://schemas.openxmlformats.org/officeDocument/2006/relationships/slide" Target="slides/slide4462.xml"/><Relationship Id="rId4670" Type="http://schemas.openxmlformats.org/officeDocument/2006/relationships/slide" Target="slides/slide4669.xml"/><Relationship Id="rId5307" Type="http://schemas.openxmlformats.org/officeDocument/2006/relationships/slide" Target="slides/slide5306.xml"/><Relationship Id="rId5514" Type="http://schemas.openxmlformats.org/officeDocument/2006/relationships/slide" Target="slides/slide5513.xml"/><Relationship Id="rId5721" Type="http://schemas.openxmlformats.org/officeDocument/2006/relationships/slide" Target="slides/slide5720.xml"/><Relationship Id="rId1917" Type="http://schemas.openxmlformats.org/officeDocument/2006/relationships/slide" Target="slides/slide1916.xml"/><Relationship Id="rId3065" Type="http://schemas.openxmlformats.org/officeDocument/2006/relationships/slide" Target="slides/slide3064.xml"/><Relationship Id="rId3272" Type="http://schemas.openxmlformats.org/officeDocument/2006/relationships/slide" Target="slides/slide3271.xml"/><Relationship Id="rId4116" Type="http://schemas.openxmlformats.org/officeDocument/2006/relationships/slide" Target="slides/slide4115.xml"/><Relationship Id="rId4323" Type="http://schemas.openxmlformats.org/officeDocument/2006/relationships/slide" Target="slides/slide4322.xml"/><Relationship Id="rId4530" Type="http://schemas.openxmlformats.org/officeDocument/2006/relationships/slide" Target="slides/slide4529.xml"/><Relationship Id="rId193" Type="http://schemas.openxmlformats.org/officeDocument/2006/relationships/slide" Target="slides/slide192.xml"/><Relationship Id="rId2081" Type="http://schemas.openxmlformats.org/officeDocument/2006/relationships/slide" Target="slides/slide2080.xml"/><Relationship Id="rId3132" Type="http://schemas.openxmlformats.org/officeDocument/2006/relationships/slide" Target="slides/slide3131.xml"/><Relationship Id="rId6288" Type="http://schemas.openxmlformats.org/officeDocument/2006/relationships/slide" Target="slides/slide6287.xml"/><Relationship Id="rId260" Type="http://schemas.openxmlformats.org/officeDocument/2006/relationships/slide" Target="slides/slide259.xml"/><Relationship Id="rId5097" Type="http://schemas.openxmlformats.org/officeDocument/2006/relationships/slide" Target="slides/slide5096.xml"/><Relationship Id="rId6148" Type="http://schemas.openxmlformats.org/officeDocument/2006/relationships/slide" Target="slides/slide6147.xml"/><Relationship Id="rId120" Type="http://schemas.openxmlformats.org/officeDocument/2006/relationships/slide" Target="slides/slide119.xml"/><Relationship Id="rId2898" Type="http://schemas.openxmlformats.org/officeDocument/2006/relationships/slide" Target="slides/slide2897.xml"/><Relationship Id="rId3949" Type="http://schemas.openxmlformats.org/officeDocument/2006/relationships/slide" Target="slides/slide3948.xml"/><Relationship Id="rId5164" Type="http://schemas.openxmlformats.org/officeDocument/2006/relationships/slide" Target="slides/slide5163.xml"/><Relationship Id="rId6008" Type="http://schemas.openxmlformats.org/officeDocument/2006/relationships/slide" Target="slides/slide6007.xml"/><Relationship Id="rId6215" Type="http://schemas.openxmlformats.org/officeDocument/2006/relationships/slide" Target="slides/slide6214.xml"/><Relationship Id="rId2758" Type="http://schemas.openxmlformats.org/officeDocument/2006/relationships/slide" Target="slides/slide2757.xml"/><Relationship Id="rId2965" Type="http://schemas.openxmlformats.org/officeDocument/2006/relationships/slide" Target="slides/slide2964.xml"/><Relationship Id="rId3809" Type="http://schemas.openxmlformats.org/officeDocument/2006/relationships/slide" Target="slides/slide3808.xml"/><Relationship Id="rId5024" Type="http://schemas.openxmlformats.org/officeDocument/2006/relationships/slide" Target="slides/slide5023.xml"/><Relationship Id="rId5371" Type="http://schemas.openxmlformats.org/officeDocument/2006/relationships/slide" Target="slides/slide5370.xml"/><Relationship Id="rId937" Type="http://schemas.openxmlformats.org/officeDocument/2006/relationships/slide" Target="slides/slide936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2618" Type="http://schemas.openxmlformats.org/officeDocument/2006/relationships/slide" Target="slides/slide2617.xml"/><Relationship Id="rId2825" Type="http://schemas.openxmlformats.org/officeDocument/2006/relationships/slide" Target="slides/slide2824.xml"/><Relationship Id="rId4180" Type="http://schemas.openxmlformats.org/officeDocument/2006/relationships/slide" Target="slides/slide4179.xml"/><Relationship Id="rId5231" Type="http://schemas.openxmlformats.org/officeDocument/2006/relationships/slide" Target="slides/slide5230.xml"/><Relationship Id="rId66" Type="http://schemas.openxmlformats.org/officeDocument/2006/relationships/slide" Target="slides/slide65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4040" Type="http://schemas.openxmlformats.org/officeDocument/2006/relationships/slide" Target="slides/slide4039.xml"/><Relationship Id="rId4997" Type="http://schemas.openxmlformats.org/officeDocument/2006/relationships/slide" Target="slides/slide4996.xml"/><Relationship Id="rId3599" Type="http://schemas.openxmlformats.org/officeDocument/2006/relationships/slide" Target="slides/slide3598.xml"/><Relationship Id="rId4857" Type="http://schemas.openxmlformats.org/officeDocument/2006/relationships/slide" Target="slides/slide4856.xml"/><Relationship Id="rId1701" Type="http://schemas.openxmlformats.org/officeDocument/2006/relationships/slide" Target="slides/slide1700.xml"/><Relationship Id="rId3459" Type="http://schemas.openxmlformats.org/officeDocument/2006/relationships/slide" Target="slides/slide3458.xml"/><Relationship Id="rId3666" Type="http://schemas.openxmlformats.org/officeDocument/2006/relationships/slide" Target="slides/slide3665.xml"/><Relationship Id="rId5908" Type="http://schemas.openxmlformats.org/officeDocument/2006/relationships/slide" Target="slides/slide5907.xml"/><Relationship Id="rId6072" Type="http://schemas.openxmlformats.org/officeDocument/2006/relationships/slide" Target="slides/slide6071.xml"/><Relationship Id="rId587" Type="http://schemas.openxmlformats.org/officeDocument/2006/relationships/slide" Target="slides/slide586.xml"/><Relationship Id="rId2268" Type="http://schemas.openxmlformats.org/officeDocument/2006/relationships/slide" Target="slides/slide2267.xml"/><Relationship Id="rId3319" Type="http://schemas.openxmlformats.org/officeDocument/2006/relationships/slide" Target="slides/slide3318.xml"/><Relationship Id="rId3873" Type="http://schemas.openxmlformats.org/officeDocument/2006/relationships/slide" Target="slides/slide3872.xml"/><Relationship Id="rId4717" Type="http://schemas.openxmlformats.org/officeDocument/2006/relationships/slide" Target="slides/slide4716.xml"/><Relationship Id="rId4924" Type="http://schemas.openxmlformats.org/officeDocument/2006/relationships/slide" Target="slides/slide4923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2128" Type="http://schemas.openxmlformats.org/officeDocument/2006/relationships/slide" Target="slides/slide2127.xml"/><Relationship Id="rId2475" Type="http://schemas.openxmlformats.org/officeDocument/2006/relationships/slide" Target="slides/slide2474.xml"/><Relationship Id="rId2682" Type="http://schemas.openxmlformats.org/officeDocument/2006/relationships/slide" Target="slides/slide2681.xml"/><Relationship Id="rId3526" Type="http://schemas.openxmlformats.org/officeDocument/2006/relationships/slide" Target="slides/slide3525.xml"/><Relationship Id="rId3733" Type="http://schemas.openxmlformats.org/officeDocument/2006/relationships/slide" Target="slides/slide3732.xml"/><Relationship Id="rId3940" Type="http://schemas.openxmlformats.org/officeDocument/2006/relationships/slide" Target="slides/slide393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2335" Type="http://schemas.openxmlformats.org/officeDocument/2006/relationships/slide" Target="slides/slide2334.xml"/><Relationship Id="rId2542" Type="http://schemas.openxmlformats.org/officeDocument/2006/relationships/slide" Target="slides/slide2541.xml"/><Relationship Id="rId3800" Type="http://schemas.openxmlformats.org/officeDocument/2006/relationships/slide" Target="slides/slide3799.xml"/><Relationship Id="rId5698" Type="http://schemas.openxmlformats.org/officeDocument/2006/relationships/slide" Target="slides/slide5697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2402" Type="http://schemas.openxmlformats.org/officeDocument/2006/relationships/slide" Target="slides/slide2401.xml"/><Relationship Id="rId5558" Type="http://schemas.openxmlformats.org/officeDocument/2006/relationships/slide" Target="slides/slide5557.xml"/><Relationship Id="rId5765" Type="http://schemas.openxmlformats.org/officeDocument/2006/relationships/slide" Target="slides/slide5764.xml"/><Relationship Id="rId5972" Type="http://schemas.openxmlformats.org/officeDocument/2006/relationships/slide" Target="slides/slide5971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4367" Type="http://schemas.openxmlformats.org/officeDocument/2006/relationships/slide" Target="slides/slide4366.xml"/><Relationship Id="rId4574" Type="http://schemas.openxmlformats.org/officeDocument/2006/relationships/slide" Target="slides/slide4573.xml"/><Relationship Id="rId4781" Type="http://schemas.openxmlformats.org/officeDocument/2006/relationships/slide" Target="slides/slide4780.xml"/><Relationship Id="rId5418" Type="http://schemas.openxmlformats.org/officeDocument/2006/relationships/slide" Target="slides/slide5417.xml"/><Relationship Id="rId5625" Type="http://schemas.openxmlformats.org/officeDocument/2006/relationships/slide" Target="slides/slide5624.xml"/><Relationship Id="rId5832" Type="http://schemas.openxmlformats.org/officeDocument/2006/relationships/slide" Target="slides/slide5831.xml"/><Relationship Id="rId3176" Type="http://schemas.openxmlformats.org/officeDocument/2006/relationships/slide" Target="slides/slide3175.xml"/><Relationship Id="rId3383" Type="http://schemas.openxmlformats.org/officeDocument/2006/relationships/slide" Target="slides/slide3382.xml"/><Relationship Id="rId3590" Type="http://schemas.openxmlformats.org/officeDocument/2006/relationships/slide" Target="slides/slide3589.xml"/><Relationship Id="rId4227" Type="http://schemas.openxmlformats.org/officeDocument/2006/relationships/slide" Target="slides/slide4226.xml"/><Relationship Id="rId4434" Type="http://schemas.openxmlformats.org/officeDocument/2006/relationships/slide" Target="slides/slide4433.xml"/><Relationship Id="rId2192" Type="http://schemas.openxmlformats.org/officeDocument/2006/relationships/slide" Target="slides/slide2191.xml"/><Relationship Id="rId3036" Type="http://schemas.openxmlformats.org/officeDocument/2006/relationships/slide" Target="slides/slide3035.xml"/><Relationship Id="rId3243" Type="http://schemas.openxmlformats.org/officeDocument/2006/relationships/slide" Target="slides/slide3242.xml"/><Relationship Id="rId4641" Type="http://schemas.openxmlformats.org/officeDocument/2006/relationships/slide" Target="slides/slide4640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052" Type="http://schemas.openxmlformats.org/officeDocument/2006/relationships/slide" Target="slides/slide2051.xml"/><Relationship Id="rId3450" Type="http://schemas.openxmlformats.org/officeDocument/2006/relationships/slide" Target="slides/slide3449.xml"/><Relationship Id="rId4501" Type="http://schemas.openxmlformats.org/officeDocument/2006/relationships/slide" Target="slides/slide4500.xml"/><Relationship Id="rId6259" Type="http://schemas.openxmlformats.org/officeDocument/2006/relationships/slide" Target="slides/slide6258.xml"/><Relationship Id="rId3103" Type="http://schemas.openxmlformats.org/officeDocument/2006/relationships/slide" Target="slides/slide3102.xml"/><Relationship Id="rId3310" Type="http://schemas.openxmlformats.org/officeDocument/2006/relationships/slide" Target="slides/slide3309.xml"/><Relationship Id="rId5068" Type="http://schemas.openxmlformats.org/officeDocument/2006/relationships/slide" Target="slides/slide5067.xml"/><Relationship Id="rId231" Type="http://schemas.openxmlformats.org/officeDocument/2006/relationships/slide" Target="slides/slide230.xml"/><Relationship Id="rId2869" Type="http://schemas.openxmlformats.org/officeDocument/2006/relationships/slide" Target="slides/slide2868.xml"/><Relationship Id="rId5275" Type="http://schemas.openxmlformats.org/officeDocument/2006/relationships/slide" Target="slides/slide5274.xml"/><Relationship Id="rId5482" Type="http://schemas.openxmlformats.org/officeDocument/2006/relationships/slide" Target="slides/slide5481.xml"/><Relationship Id="rId6119" Type="http://schemas.openxmlformats.org/officeDocument/2006/relationships/slide" Target="slides/slide6118.xml"/><Relationship Id="rId1678" Type="http://schemas.openxmlformats.org/officeDocument/2006/relationships/slide" Target="slides/slide1677.xml"/><Relationship Id="rId1885" Type="http://schemas.openxmlformats.org/officeDocument/2006/relationships/slide" Target="slides/slide1884.xml"/><Relationship Id="rId2729" Type="http://schemas.openxmlformats.org/officeDocument/2006/relationships/slide" Target="slides/slide2728.xml"/><Relationship Id="rId2936" Type="http://schemas.openxmlformats.org/officeDocument/2006/relationships/slide" Target="slides/slide2935.xml"/><Relationship Id="rId4084" Type="http://schemas.openxmlformats.org/officeDocument/2006/relationships/slide" Target="slides/slide4083.xml"/><Relationship Id="rId4291" Type="http://schemas.openxmlformats.org/officeDocument/2006/relationships/slide" Target="slides/slide4290.xml"/><Relationship Id="rId5135" Type="http://schemas.openxmlformats.org/officeDocument/2006/relationships/slide" Target="slides/slide5134.xml"/><Relationship Id="rId5342" Type="http://schemas.openxmlformats.org/officeDocument/2006/relationships/slide" Target="slides/slide5341.xml"/><Relationship Id="rId908" Type="http://schemas.openxmlformats.org/officeDocument/2006/relationships/slide" Target="slides/slide907.xml"/><Relationship Id="rId1538" Type="http://schemas.openxmlformats.org/officeDocument/2006/relationships/slide" Target="slides/slide1537.xml"/><Relationship Id="rId4151" Type="http://schemas.openxmlformats.org/officeDocument/2006/relationships/slide" Target="slides/slide4150.xml"/><Relationship Id="rId5202" Type="http://schemas.openxmlformats.org/officeDocument/2006/relationships/slide" Target="slides/slide5201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4011" Type="http://schemas.openxmlformats.org/officeDocument/2006/relationships/slide" Target="slides/slide4010.xml"/><Relationship Id="rId37" Type="http://schemas.openxmlformats.org/officeDocument/2006/relationships/slide" Target="slides/slide36.xml"/><Relationship Id="rId1605" Type="http://schemas.openxmlformats.org/officeDocument/2006/relationships/slide" Target="slides/slide1604.xml"/><Relationship Id="rId1812" Type="http://schemas.openxmlformats.org/officeDocument/2006/relationships/slide" Target="slides/slide1811.xml"/><Relationship Id="rId4968" Type="http://schemas.openxmlformats.org/officeDocument/2006/relationships/slide" Target="slides/slide4967.xml"/><Relationship Id="rId6183" Type="http://schemas.openxmlformats.org/officeDocument/2006/relationships/slide" Target="slides/slide6182.xml"/><Relationship Id="rId3777" Type="http://schemas.openxmlformats.org/officeDocument/2006/relationships/slide" Target="slides/slide3776.xml"/><Relationship Id="rId3984" Type="http://schemas.openxmlformats.org/officeDocument/2006/relationships/slide" Target="slides/slide3983.xml"/><Relationship Id="rId4828" Type="http://schemas.openxmlformats.org/officeDocument/2006/relationships/slide" Target="slides/slide4827.xml"/><Relationship Id="rId698" Type="http://schemas.openxmlformats.org/officeDocument/2006/relationships/slide" Target="slides/slide697.xml"/><Relationship Id="rId2379" Type="http://schemas.openxmlformats.org/officeDocument/2006/relationships/slide" Target="slides/slide2378.xml"/><Relationship Id="rId2586" Type="http://schemas.openxmlformats.org/officeDocument/2006/relationships/slide" Target="slides/slide2585.xml"/><Relationship Id="rId2793" Type="http://schemas.openxmlformats.org/officeDocument/2006/relationships/slide" Target="slides/slide2792.xml"/><Relationship Id="rId3637" Type="http://schemas.openxmlformats.org/officeDocument/2006/relationships/slide" Target="slides/slide3636.xml"/><Relationship Id="rId3844" Type="http://schemas.openxmlformats.org/officeDocument/2006/relationships/slide" Target="slides/slide3843.xml"/><Relationship Id="rId6043" Type="http://schemas.openxmlformats.org/officeDocument/2006/relationships/slide" Target="slides/slide6042.xml"/><Relationship Id="rId6250" Type="http://schemas.openxmlformats.org/officeDocument/2006/relationships/slide" Target="slides/slide624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2239" Type="http://schemas.openxmlformats.org/officeDocument/2006/relationships/slide" Target="slides/slide2238.xml"/><Relationship Id="rId2446" Type="http://schemas.openxmlformats.org/officeDocument/2006/relationships/slide" Target="slides/slide2445.xml"/><Relationship Id="rId2653" Type="http://schemas.openxmlformats.org/officeDocument/2006/relationships/slide" Target="slides/slide2652.xml"/><Relationship Id="rId2860" Type="http://schemas.openxmlformats.org/officeDocument/2006/relationships/slide" Target="slides/slide2859.xml"/><Relationship Id="rId3704" Type="http://schemas.openxmlformats.org/officeDocument/2006/relationships/slide" Target="slides/slide3703.xml"/><Relationship Id="rId6110" Type="http://schemas.openxmlformats.org/officeDocument/2006/relationships/slide" Target="slides/slide6109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306" Type="http://schemas.openxmlformats.org/officeDocument/2006/relationships/slide" Target="slides/slide2305.xml"/><Relationship Id="rId2513" Type="http://schemas.openxmlformats.org/officeDocument/2006/relationships/slide" Target="slides/slide2512.xml"/><Relationship Id="rId3911" Type="http://schemas.openxmlformats.org/officeDocument/2006/relationships/slide" Target="slides/slide3910.xml"/><Relationship Id="rId5669" Type="http://schemas.openxmlformats.org/officeDocument/2006/relationships/slide" Target="slides/slide5668.xml"/><Relationship Id="rId5876" Type="http://schemas.openxmlformats.org/officeDocument/2006/relationships/slide" Target="slides/slide5875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2720" Type="http://schemas.openxmlformats.org/officeDocument/2006/relationships/slide" Target="slides/slide2719.xml"/><Relationship Id="rId4478" Type="http://schemas.openxmlformats.org/officeDocument/2006/relationships/slide" Target="slides/slide4477.xml"/><Relationship Id="rId5529" Type="http://schemas.openxmlformats.org/officeDocument/2006/relationships/slide" Target="slides/slide5528.xml"/><Relationship Id="rId3287" Type="http://schemas.openxmlformats.org/officeDocument/2006/relationships/slide" Target="slides/slide3286.xml"/><Relationship Id="rId4338" Type="http://schemas.openxmlformats.org/officeDocument/2006/relationships/slide" Target="slides/slide4337.xml"/><Relationship Id="rId4685" Type="http://schemas.openxmlformats.org/officeDocument/2006/relationships/slide" Target="slides/slide4684.xml"/><Relationship Id="rId4892" Type="http://schemas.openxmlformats.org/officeDocument/2006/relationships/slide" Target="slides/slide4891.xml"/><Relationship Id="rId5736" Type="http://schemas.openxmlformats.org/officeDocument/2006/relationships/slide" Target="slides/slide5735.xml"/><Relationship Id="rId5943" Type="http://schemas.openxmlformats.org/officeDocument/2006/relationships/slide" Target="slides/slide5942.xml"/><Relationship Id="rId2096" Type="http://schemas.openxmlformats.org/officeDocument/2006/relationships/slide" Target="slides/slide2095.xml"/><Relationship Id="rId3494" Type="http://schemas.openxmlformats.org/officeDocument/2006/relationships/slide" Target="slides/slide3493.xml"/><Relationship Id="rId4545" Type="http://schemas.openxmlformats.org/officeDocument/2006/relationships/slide" Target="slides/slide4544.xml"/><Relationship Id="rId4752" Type="http://schemas.openxmlformats.org/officeDocument/2006/relationships/slide" Target="slides/slide4751.xml"/><Relationship Id="rId5803" Type="http://schemas.openxmlformats.org/officeDocument/2006/relationships/slide" Target="slides/slide5802.xml"/><Relationship Id="rId3147" Type="http://schemas.openxmlformats.org/officeDocument/2006/relationships/slide" Target="slides/slide3146.xml"/><Relationship Id="rId3354" Type="http://schemas.openxmlformats.org/officeDocument/2006/relationships/slide" Target="slides/slide3353.xml"/><Relationship Id="rId3561" Type="http://schemas.openxmlformats.org/officeDocument/2006/relationships/slide" Target="slides/slide3560.xml"/><Relationship Id="rId4405" Type="http://schemas.openxmlformats.org/officeDocument/2006/relationships/slide" Target="slides/slide4404.xml"/><Relationship Id="rId4612" Type="http://schemas.openxmlformats.org/officeDocument/2006/relationships/slide" Target="slides/slide4611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2163" Type="http://schemas.openxmlformats.org/officeDocument/2006/relationships/slide" Target="slides/slide2162.xml"/><Relationship Id="rId2370" Type="http://schemas.openxmlformats.org/officeDocument/2006/relationships/slide" Target="slides/slide2369.xml"/><Relationship Id="rId3007" Type="http://schemas.openxmlformats.org/officeDocument/2006/relationships/slide" Target="slides/slide3006.xml"/><Relationship Id="rId3214" Type="http://schemas.openxmlformats.org/officeDocument/2006/relationships/slide" Target="slides/slide3213.xml"/><Relationship Id="rId3421" Type="http://schemas.openxmlformats.org/officeDocument/2006/relationships/slide" Target="slides/slide3420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2023" Type="http://schemas.openxmlformats.org/officeDocument/2006/relationships/slide" Target="slides/slide2022.xml"/><Relationship Id="rId2230" Type="http://schemas.openxmlformats.org/officeDocument/2006/relationships/slide" Target="slides/slide2229.xml"/><Relationship Id="rId5179" Type="http://schemas.openxmlformats.org/officeDocument/2006/relationships/slide" Target="slides/slide5178.xml"/><Relationship Id="rId5386" Type="http://schemas.openxmlformats.org/officeDocument/2006/relationships/slide" Target="slides/slide5385.xml"/><Relationship Id="rId5593" Type="http://schemas.openxmlformats.org/officeDocument/2006/relationships/slide" Target="slides/slide5592.xml"/><Relationship Id="rId202" Type="http://schemas.openxmlformats.org/officeDocument/2006/relationships/slide" Target="slides/slide201.xml"/><Relationship Id="rId4195" Type="http://schemas.openxmlformats.org/officeDocument/2006/relationships/slide" Target="slides/slide4194.xml"/><Relationship Id="rId5039" Type="http://schemas.openxmlformats.org/officeDocument/2006/relationships/slide" Target="slides/slide5038.xml"/><Relationship Id="rId5246" Type="http://schemas.openxmlformats.org/officeDocument/2006/relationships/slide" Target="slides/slide5245.xml"/><Relationship Id="rId5453" Type="http://schemas.openxmlformats.org/officeDocument/2006/relationships/slide" Target="slides/slide5452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4055" Type="http://schemas.openxmlformats.org/officeDocument/2006/relationships/slide" Target="slides/slide4054.xml"/><Relationship Id="rId4262" Type="http://schemas.openxmlformats.org/officeDocument/2006/relationships/slide" Target="slides/slide4261.xml"/><Relationship Id="rId5106" Type="http://schemas.openxmlformats.org/officeDocument/2006/relationships/slide" Target="slides/slide5105.xml"/><Relationship Id="rId5660" Type="http://schemas.openxmlformats.org/officeDocument/2006/relationships/slide" Target="slides/slide5659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907" Type="http://schemas.openxmlformats.org/officeDocument/2006/relationships/slide" Target="slides/slide2906.xml"/><Relationship Id="rId3071" Type="http://schemas.openxmlformats.org/officeDocument/2006/relationships/slide" Target="slides/slide3070.xml"/><Relationship Id="rId5313" Type="http://schemas.openxmlformats.org/officeDocument/2006/relationships/slide" Target="slides/slide5312.xml"/><Relationship Id="rId5520" Type="http://schemas.openxmlformats.org/officeDocument/2006/relationships/slide" Target="slides/slide5519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4122" Type="http://schemas.openxmlformats.org/officeDocument/2006/relationships/slide" Target="slides/slide4121.xml"/><Relationship Id="rId3888" Type="http://schemas.openxmlformats.org/officeDocument/2006/relationships/slide" Target="slides/slide3887.xml"/><Relationship Id="rId4939" Type="http://schemas.openxmlformats.org/officeDocument/2006/relationships/slide" Target="slides/slide4938.xml"/><Relationship Id="rId6087" Type="http://schemas.openxmlformats.org/officeDocument/2006/relationships/slide" Target="slides/slide6086.xml"/><Relationship Id="rId6294" Type="http://schemas.openxmlformats.org/officeDocument/2006/relationships/slide" Target="slides/slide6293.xml"/><Relationship Id="rId2697" Type="http://schemas.openxmlformats.org/officeDocument/2006/relationships/slide" Target="slides/slide2696.xml"/><Relationship Id="rId3748" Type="http://schemas.openxmlformats.org/officeDocument/2006/relationships/slide" Target="slides/slide3747.xml"/><Relationship Id="rId6154" Type="http://schemas.openxmlformats.org/officeDocument/2006/relationships/slide" Target="slides/slide6153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2557" Type="http://schemas.openxmlformats.org/officeDocument/2006/relationships/slide" Target="slides/slide2556.xml"/><Relationship Id="rId3608" Type="http://schemas.openxmlformats.org/officeDocument/2006/relationships/slide" Target="slides/slide3607.xml"/><Relationship Id="rId3955" Type="http://schemas.openxmlformats.org/officeDocument/2006/relationships/slide" Target="slides/slide3954.xml"/><Relationship Id="rId5170" Type="http://schemas.openxmlformats.org/officeDocument/2006/relationships/slide" Target="slides/slide5169.xml"/><Relationship Id="rId6014" Type="http://schemas.openxmlformats.org/officeDocument/2006/relationships/slide" Target="slides/slide6013.xml"/><Relationship Id="rId6221" Type="http://schemas.openxmlformats.org/officeDocument/2006/relationships/slide" Target="slides/slide622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2417" Type="http://schemas.openxmlformats.org/officeDocument/2006/relationships/slide" Target="slides/slide2416.xml"/><Relationship Id="rId2764" Type="http://schemas.openxmlformats.org/officeDocument/2006/relationships/slide" Target="slides/slide2763.xml"/><Relationship Id="rId2971" Type="http://schemas.openxmlformats.org/officeDocument/2006/relationships/slide" Target="slides/slide2970.xml"/><Relationship Id="rId3815" Type="http://schemas.openxmlformats.org/officeDocument/2006/relationships/slide" Target="slides/slide3814.xml"/><Relationship Id="rId5030" Type="http://schemas.openxmlformats.org/officeDocument/2006/relationships/slide" Target="slides/slide5029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2624" Type="http://schemas.openxmlformats.org/officeDocument/2006/relationships/slide" Target="slides/slide2623.xml"/><Relationship Id="rId2831" Type="http://schemas.openxmlformats.org/officeDocument/2006/relationships/slide" Target="slides/slide2830.xml"/><Relationship Id="rId5987" Type="http://schemas.openxmlformats.org/officeDocument/2006/relationships/slide" Target="slides/slide5986.xml"/><Relationship Id="rId72" Type="http://schemas.openxmlformats.org/officeDocument/2006/relationships/slide" Target="slides/slide7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4589" Type="http://schemas.openxmlformats.org/officeDocument/2006/relationships/slide" Target="slides/slide4588.xml"/><Relationship Id="rId4796" Type="http://schemas.openxmlformats.org/officeDocument/2006/relationships/slide" Target="slides/slide4795.xml"/><Relationship Id="rId5847" Type="http://schemas.openxmlformats.org/officeDocument/2006/relationships/slide" Target="slides/slide5846.xml"/><Relationship Id="rId1500" Type="http://schemas.openxmlformats.org/officeDocument/2006/relationships/slide" Target="slides/slide1499.xml"/><Relationship Id="rId3398" Type="http://schemas.openxmlformats.org/officeDocument/2006/relationships/slide" Target="slides/slide3397.xml"/><Relationship Id="rId4449" Type="http://schemas.openxmlformats.org/officeDocument/2006/relationships/slide" Target="slides/slide4448.xml"/><Relationship Id="rId4656" Type="http://schemas.openxmlformats.org/officeDocument/2006/relationships/slide" Target="slides/slide4655.xml"/><Relationship Id="rId4863" Type="http://schemas.openxmlformats.org/officeDocument/2006/relationships/slide" Target="slides/slide4862.xml"/><Relationship Id="rId5707" Type="http://schemas.openxmlformats.org/officeDocument/2006/relationships/slide" Target="slides/slide5706.xml"/><Relationship Id="rId5914" Type="http://schemas.openxmlformats.org/officeDocument/2006/relationships/slide" Target="slides/slide5913.xml"/><Relationship Id="rId3258" Type="http://schemas.openxmlformats.org/officeDocument/2006/relationships/slide" Target="slides/slide3257.xml"/><Relationship Id="rId3465" Type="http://schemas.openxmlformats.org/officeDocument/2006/relationships/slide" Target="slides/slide3464.xml"/><Relationship Id="rId3672" Type="http://schemas.openxmlformats.org/officeDocument/2006/relationships/slide" Target="slides/slide3671.xml"/><Relationship Id="rId4309" Type="http://schemas.openxmlformats.org/officeDocument/2006/relationships/slide" Target="slides/slide4308.xml"/><Relationship Id="rId4516" Type="http://schemas.openxmlformats.org/officeDocument/2006/relationships/slide" Target="slides/slide4515.xml"/><Relationship Id="rId4723" Type="http://schemas.openxmlformats.org/officeDocument/2006/relationships/slide" Target="slides/slide472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2067" Type="http://schemas.openxmlformats.org/officeDocument/2006/relationships/slide" Target="slides/slide2066.xml"/><Relationship Id="rId2274" Type="http://schemas.openxmlformats.org/officeDocument/2006/relationships/slide" Target="slides/slide2273.xml"/><Relationship Id="rId2481" Type="http://schemas.openxmlformats.org/officeDocument/2006/relationships/slide" Target="slides/slide2480.xml"/><Relationship Id="rId3118" Type="http://schemas.openxmlformats.org/officeDocument/2006/relationships/slide" Target="slides/slide3117.xml"/><Relationship Id="rId3325" Type="http://schemas.openxmlformats.org/officeDocument/2006/relationships/slide" Target="slides/slide3324.xml"/><Relationship Id="rId3532" Type="http://schemas.openxmlformats.org/officeDocument/2006/relationships/slide" Target="slides/slide3531.xml"/><Relationship Id="rId4930" Type="http://schemas.openxmlformats.org/officeDocument/2006/relationships/slide" Target="slides/slide4929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2134" Type="http://schemas.openxmlformats.org/officeDocument/2006/relationships/slide" Target="slides/slide2133.xml"/><Relationship Id="rId2341" Type="http://schemas.openxmlformats.org/officeDocument/2006/relationships/slide" Target="slides/slide2340.xml"/><Relationship Id="rId5497" Type="http://schemas.openxmlformats.org/officeDocument/2006/relationships/slide" Target="slides/slide5496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1150" Type="http://schemas.openxmlformats.org/officeDocument/2006/relationships/slide" Target="slides/slide1149.xml"/><Relationship Id="rId4099" Type="http://schemas.openxmlformats.org/officeDocument/2006/relationships/slide" Target="slides/slide4098.xml"/><Relationship Id="rId5357" Type="http://schemas.openxmlformats.org/officeDocument/2006/relationships/slide" Target="slides/slide5356.xml"/><Relationship Id="rId520" Type="http://schemas.openxmlformats.org/officeDocument/2006/relationships/slide" Target="slides/slide519.xml"/><Relationship Id="rId2201" Type="http://schemas.openxmlformats.org/officeDocument/2006/relationships/slide" Target="slides/slide2200.xml"/><Relationship Id="rId5564" Type="http://schemas.openxmlformats.org/officeDocument/2006/relationships/slide" Target="slides/slide5563.xml"/><Relationship Id="rId5771" Type="http://schemas.openxmlformats.org/officeDocument/2006/relationships/slide" Target="slides/slide5770.xml"/><Relationship Id="rId1010" Type="http://schemas.openxmlformats.org/officeDocument/2006/relationships/slide" Target="slides/slide1009.xml"/><Relationship Id="rId1967" Type="http://schemas.openxmlformats.org/officeDocument/2006/relationships/slide" Target="slides/slide1966.xml"/><Relationship Id="rId4166" Type="http://schemas.openxmlformats.org/officeDocument/2006/relationships/slide" Target="slides/slide4165.xml"/><Relationship Id="rId4373" Type="http://schemas.openxmlformats.org/officeDocument/2006/relationships/slide" Target="slides/slide4372.xml"/><Relationship Id="rId4580" Type="http://schemas.openxmlformats.org/officeDocument/2006/relationships/slide" Target="slides/slide4579.xml"/><Relationship Id="rId5217" Type="http://schemas.openxmlformats.org/officeDocument/2006/relationships/slide" Target="slides/slide5216.xml"/><Relationship Id="rId5424" Type="http://schemas.openxmlformats.org/officeDocument/2006/relationships/slide" Target="slides/slide5423.xml"/><Relationship Id="rId5631" Type="http://schemas.openxmlformats.org/officeDocument/2006/relationships/slide" Target="slides/slide5630.xml"/><Relationship Id="rId4026" Type="http://schemas.openxmlformats.org/officeDocument/2006/relationships/slide" Target="slides/slide4025.xml"/><Relationship Id="rId4440" Type="http://schemas.openxmlformats.org/officeDocument/2006/relationships/slide" Target="slides/slide4439.xml"/><Relationship Id="rId3042" Type="http://schemas.openxmlformats.org/officeDocument/2006/relationships/slide" Target="slides/slide3041.xml"/><Relationship Id="rId6198" Type="http://schemas.openxmlformats.org/officeDocument/2006/relationships/slide" Target="slides/slide6197.xml"/><Relationship Id="rId6265" Type="http://schemas.openxmlformats.org/officeDocument/2006/relationships/slide" Target="slides/slide6264.xml"/><Relationship Id="rId3859" Type="http://schemas.openxmlformats.org/officeDocument/2006/relationships/slide" Target="slides/slide3858.xml"/><Relationship Id="rId5281" Type="http://schemas.openxmlformats.org/officeDocument/2006/relationships/slide" Target="slides/slide5280.xml"/><Relationship Id="rId2875" Type="http://schemas.openxmlformats.org/officeDocument/2006/relationships/slide" Target="slides/slide2874.xml"/><Relationship Id="rId3926" Type="http://schemas.openxmlformats.org/officeDocument/2006/relationships/slide" Target="slides/slide3925.xml"/><Relationship Id="rId847" Type="http://schemas.openxmlformats.org/officeDocument/2006/relationships/slide" Target="slides/slide846.xml"/><Relationship Id="rId1477" Type="http://schemas.openxmlformats.org/officeDocument/2006/relationships/slide" Target="slides/slide1476.xml"/><Relationship Id="rId1891" Type="http://schemas.openxmlformats.org/officeDocument/2006/relationships/slide" Target="slides/slide1890.xml"/><Relationship Id="rId2528" Type="http://schemas.openxmlformats.org/officeDocument/2006/relationships/slide" Target="slides/slide2527.xml"/><Relationship Id="rId2942" Type="http://schemas.openxmlformats.org/officeDocument/2006/relationships/slide" Target="slides/slide2941.xml"/><Relationship Id="rId914" Type="http://schemas.openxmlformats.org/officeDocument/2006/relationships/slide" Target="slides/slide913.xml"/><Relationship Id="rId1544" Type="http://schemas.openxmlformats.org/officeDocument/2006/relationships/slide" Target="slides/slide1543.xml"/><Relationship Id="rId5001" Type="http://schemas.openxmlformats.org/officeDocument/2006/relationships/slide" Target="slides/slide5000.xml"/><Relationship Id="rId1611" Type="http://schemas.openxmlformats.org/officeDocument/2006/relationships/slide" Target="slides/slide1610.xml"/><Relationship Id="rId4767" Type="http://schemas.openxmlformats.org/officeDocument/2006/relationships/slide" Target="slides/slide4766.xml"/><Relationship Id="rId5818" Type="http://schemas.openxmlformats.org/officeDocument/2006/relationships/slide" Target="slides/slide5817.xml"/><Relationship Id="rId3369" Type="http://schemas.openxmlformats.org/officeDocument/2006/relationships/slide" Target="slides/slide3368.xml"/><Relationship Id="rId2385" Type="http://schemas.openxmlformats.org/officeDocument/2006/relationships/slide" Target="slides/slide2384.xml"/><Relationship Id="rId3783" Type="http://schemas.openxmlformats.org/officeDocument/2006/relationships/slide" Target="slides/slide3782.xml"/><Relationship Id="rId4834" Type="http://schemas.openxmlformats.org/officeDocument/2006/relationships/slide" Target="slides/slide4833.xml"/><Relationship Id="rId357" Type="http://schemas.openxmlformats.org/officeDocument/2006/relationships/slide" Target="slides/slide356.xml"/><Relationship Id="rId2038" Type="http://schemas.openxmlformats.org/officeDocument/2006/relationships/slide" Target="slides/slide2037.xml"/><Relationship Id="rId3436" Type="http://schemas.openxmlformats.org/officeDocument/2006/relationships/slide" Target="slides/slide3435.xml"/><Relationship Id="rId3850" Type="http://schemas.openxmlformats.org/officeDocument/2006/relationships/slide" Target="slides/slide3849.xml"/><Relationship Id="rId4901" Type="http://schemas.openxmlformats.org/officeDocument/2006/relationships/slide" Target="slides/slide4900.xml"/><Relationship Id="rId771" Type="http://schemas.openxmlformats.org/officeDocument/2006/relationships/slide" Target="slides/slide770.xml"/><Relationship Id="rId2452" Type="http://schemas.openxmlformats.org/officeDocument/2006/relationships/slide" Target="slides/slide2451.xml"/><Relationship Id="rId3503" Type="http://schemas.openxmlformats.org/officeDocument/2006/relationships/slide" Target="slides/slide3502.xml"/><Relationship Id="rId424" Type="http://schemas.openxmlformats.org/officeDocument/2006/relationships/slide" Target="slides/slide423.xml"/><Relationship Id="rId1054" Type="http://schemas.openxmlformats.org/officeDocument/2006/relationships/slide" Target="slides/slide1053.xml"/><Relationship Id="rId2105" Type="http://schemas.openxmlformats.org/officeDocument/2006/relationships/slide" Target="slides/slide2104.xml"/><Relationship Id="rId5675" Type="http://schemas.openxmlformats.org/officeDocument/2006/relationships/slide" Target="slides/slide5674.xml"/><Relationship Id="rId1121" Type="http://schemas.openxmlformats.org/officeDocument/2006/relationships/slide" Target="slides/slide1120.xml"/><Relationship Id="rId4277" Type="http://schemas.openxmlformats.org/officeDocument/2006/relationships/slide" Target="slides/slide4276.xml"/><Relationship Id="rId4691" Type="http://schemas.openxmlformats.org/officeDocument/2006/relationships/slide" Target="slides/slide4690.xml"/><Relationship Id="rId5328" Type="http://schemas.openxmlformats.org/officeDocument/2006/relationships/slide" Target="slides/slide5327.xml"/><Relationship Id="rId5742" Type="http://schemas.openxmlformats.org/officeDocument/2006/relationships/slide" Target="slides/slide5741.xml"/><Relationship Id="rId3293" Type="http://schemas.openxmlformats.org/officeDocument/2006/relationships/slide" Target="slides/slide3292.xml"/><Relationship Id="rId4344" Type="http://schemas.openxmlformats.org/officeDocument/2006/relationships/slide" Target="slides/slide4343.xml"/><Relationship Id="rId1938" Type="http://schemas.openxmlformats.org/officeDocument/2006/relationships/slide" Target="slides/slide1937.xml"/><Relationship Id="rId3360" Type="http://schemas.openxmlformats.org/officeDocument/2006/relationships/slide" Target="slides/slide3359.xml"/><Relationship Id="rId281" Type="http://schemas.openxmlformats.org/officeDocument/2006/relationships/slide" Target="slides/slide280.xml"/><Relationship Id="rId3013" Type="http://schemas.openxmlformats.org/officeDocument/2006/relationships/slide" Target="slides/slide3012.xml"/><Relationship Id="rId4411" Type="http://schemas.openxmlformats.org/officeDocument/2006/relationships/slide" Target="slides/slide4410.xml"/><Relationship Id="rId6169" Type="http://schemas.openxmlformats.org/officeDocument/2006/relationships/slide" Target="slides/slide6168.xml"/><Relationship Id="rId2779" Type="http://schemas.openxmlformats.org/officeDocument/2006/relationships/slide" Target="slides/slide2778.xml"/><Relationship Id="rId5185" Type="http://schemas.openxmlformats.org/officeDocument/2006/relationships/slide" Target="slides/slide5184.xml"/><Relationship Id="rId6236" Type="http://schemas.openxmlformats.org/officeDocument/2006/relationships/slide" Target="slides/slide6235.xml"/><Relationship Id="rId1795" Type="http://schemas.openxmlformats.org/officeDocument/2006/relationships/slide" Target="slides/slide1794.xml"/><Relationship Id="rId2846" Type="http://schemas.openxmlformats.org/officeDocument/2006/relationships/slide" Target="slides/slide2845.xml"/><Relationship Id="rId5252" Type="http://schemas.openxmlformats.org/officeDocument/2006/relationships/slide" Target="slides/slide5251.xml"/><Relationship Id="rId6303" Type="http://schemas.openxmlformats.org/officeDocument/2006/relationships/slide" Target="slides/slide6302.xml"/><Relationship Id="rId87" Type="http://schemas.openxmlformats.org/officeDocument/2006/relationships/slide" Target="slides/slide86.xml"/><Relationship Id="rId818" Type="http://schemas.openxmlformats.org/officeDocument/2006/relationships/slide" Target="slides/slide817.xml"/><Relationship Id="rId1448" Type="http://schemas.openxmlformats.org/officeDocument/2006/relationships/slide" Target="slides/slide1447.xml"/><Relationship Id="rId1862" Type="http://schemas.openxmlformats.org/officeDocument/2006/relationships/slide" Target="slides/slide1861.xml"/><Relationship Id="rId2913" Type="http://schemas.openxmlformats.org/officeDocument/2006/relationships/slide" Target="slides/slide2912.xml"/><Relationship Id="rId1515" Type="http://schemas.openxmlformats.org/officeDocument/2006/relationships/slide" Target="slides/slide1514.xml"/><Relationship Id="rId6093" Type="http://schemas.openxmlformats.org/officeDocument/2006/relationships/slide" Target="slides/slide6092.xml"/><Relationship Id="rId3687" Type="http://schemas.openxmlformats.org/officeDocument/2006/relationships/slide" Target="slides/slide3686.xml"/><Relationship Id="rId4738" Type="http://schemas.openxmlformats.org/officeDocument/2006/relationships/slide" Target="slides/slide4737.xml"/><Relationship Id="rId2289" Type="http://schemas.openxmlformats.org/officeDocument/2006/relationships/slide" Target="slides/slide2288.xml"/><Relationship Id="rId3754" Type="http://schemas.openxmlformats.org/officeDocument/2006/relationships/slide" Target="slides/slide3753.xml"/><Relationship Id="rId4805" Type="http://schemas.openxmlformats.org/officeDocument/2006/relationships/slide" Target="slides/slide4804.xml"/><Relationship Id="rId6160" Type="http://schemas.openxmlformats.org/officeDocument/2006/relationships/slide" Target="slides/slide6159.xml"/><Relationship Id="rId675" Type="http://schemas.openxmlformats.org/officeDocument/2006/relationships/slide" Target="slides/slide674.xml"/><Relationship Id="rId2356" Type="http://schemas.openxmlformats.org/officeDocument/2006/relationships/slide" Target="slides/slide2355.xml"/><Relationship Id="rId2770" Type="http://schemas.openxmlformats.org/officeDocument/2006/relationships/slide" Target="slides/slide2769.xml"/><Relationship Id="rId3407" Type="http://schemas.openxmlformats.org/officeDocument/2006/relationships/slide" Target="slides/slide3406.xml"/><Relationship Id="rId3821" Type="http://schemas.openxmlformats.org/officeDocument/2006/relationships/slide" Target="slides/slide3820.xml"/><Relationship Id="rId328" Type="http://schemas.openxmlformats.org/officeDocument/2006/relationships/slide" Target="slides/slide327.xml"/><Relationship Id="rId742" Type="http://schemas.openxmlformats.org/officeDocument/2006/relationships/slide" Target="slides/slide741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2423" Type="http://schemas.openxmlformats.org/officeDocument/2006/relationships/slide" Target="slides/slide2422.xml"/><Relationship Id="rId5579" Type="http://schemas.openxmlformats.org/officeDocument/2006/relationships/slide" Target="slides/slide5578.xml"/><Relationship Id="rId1025" Type="http://schemas.openxmlformats.org/officeDocument/2006/relationships/slide" Target="slides/slide1024.xml"/><Relationship Id="rId4595" Type="http://schemas.openxmlformats.org/officeDocument/2006/relationships/slide" Target="slides/slide4594.xml"/><Relationship Id="rId5646" Type="http://schemas.openxmlformats.org/officeDocument/2006/relationships/slide" Target="slides/slide5645.xml"/><Relationship Id="rId5993" Type="http://schemas.openxmlformats.org/officeDocument/2006/relationships/slide" Target="slides/slide5992.xml"/><Relationship Id="rId3197" Type="http://schemas.openxmlformats.org/officeDocument/2006/relationships/slide" Target="slides/slide3196.xml"/><Relationship Id="rId4248" Type="http://schemas.openxmlformats.org/officeDocument/2006/relationships/slide" Target="slides/slide4247.xml"/><Relationship Id="rId4662" Type="http://schemas.openxmlformats.org/officeDocument/2006/relationships/slide" Target="slides/slide4661.xml"/><Relationship Id="rId5713" Type="http://schemas.openxmlformats.org/officeDocument/2006/relationships/slide" Target="slides/slide5712.xml"/><Relationship Id="rId185" Type="http://schemas.openxmlformats.org/officeDocument/2006/relationships/slide" Target="slides/slide184.xml"/><Relationship Id="rId1909" Type="http://schemas.openxmlformats.org/officeDocument/2006/relationships/slide" Target="slides/slide1908.xml"/><Relationship Id="rId3264" Type="http://schemas.openxmlformats.org/officeDocument/2006/relationships/slide" Target="slides/slide3263.xml"/><Relationship Id="rId4315" Type="http://schemas.openxmlformats.org/officeDocument/2006/relationships/slide" Target="slides/slide4314.xml"/><Relationship Id="rId2280" Type="http://schemas.openxmlformats.org/officeDocument/2006/relationships/slide" Target="slides/slide2279.xml"/><Relationship Id="rId3331" Type="http://schemas.openxmlformats.org/officeDocument/2006/relationships/slide" Target="slides/slide3330.xml"/><Relationship Id="rId252" Type="http://schemas.openxmlformats.org/officeDocument/2006/relationships/slide" Target="slides/slide251.xml"/><Relationship Id="rId5089" Type="http://schemas.openxmlformats.org/officeDocument/2006/relationships/slide" Target="slides/slide5088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5156" Type="http://schemas.openxmlformats.org/officeDocument/2006/relationships/slide" Target="slides/slide5155.xml"/><Relationship Id="rId5570" Type="http://schemas.openxmlformats.org/officeDocument/2006/relationships/slide" Target="slides/slide5569.xml"/><Relationship Id="rId6207" Type="http://schemas.openxmlformats.org/officeDocument/2006/relationships/slide" Target="slides/slide6206.xml"/><Relationship Id="rId4172" Type="http://schemas.openxmlformats.org/officeDocument/2006/relationships/slide" Target="slides/slide4171.xml"/><Relationship Id="rId5223" Type="http://schemas.openxmlformats.org/officeDocument/2006/relationships/slide" Target="slides/slide5222.xml"/><Relationship Id="rId1766" Type="http://schemas.openxmlformats.org/officeDocument/2006/relationships/slide" Target="slides/slide1765.xml"/><Relationship Id="rId2817" Type="http://schemas.openxmlformats.org/officeDocument/2006/relationships/slide" Target="slides/slide2816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833" Type="http://schemas.openxmlformats.org/officeDocument/2006/relationships/slide" Target="slides/slide1832.xml"/><Relationship Id="rId4989" Type="http://schemas.openxmlformats.org/officeDocument/2006/relationships/slide" Target="slides/slide4988.xml"/><Relationship Id="rId1900" Type="http://schemas.openxmlformats.org/officeDocument/2006/relationships/slide" Target="slides/slide1899.xml"/><Relationship Id="rId3658" Type="http://schemas.openxmlformats.org/officeDocument/2006/relationships/slide" Target="slides/slide3657.xml"/><Relationship Id="rId4709" Type="http://schemas.openxmlformats.org/officeDocument/2006/relationships/slide" Target="slides/slide4708.xml"/><Relationship Id="rId6064" Type="http://schemas.openxmlformats.org/officeDocument/2006/relationships/slide" Target="slides/slide6063.xml"/><Relationship Id="rId579" Type="http://schemas.openxmlformats.org/officeDocument/2006/relationships/slide" Target="slides/slide578.xml"/><Relationship Id="rId993" Type="http://schemas.openxmlformats.org/officeDocument/2006/relationships/slide" Target="slides/slide992.xml"/><Relationship Id="rId2674" Type="http://schemas.openxmlformats.org/officeDocument/2006/relationships/slide" Target="slides/slide2673.xml"/><Relationship Id="rId5080" Type="http://schemas.openxmlformats.org/officeDocument/2006/relationships/slide" Target="slides/slide5079.xml"/><Relationship Id="rId6131" Type="http://schemas.openxmlformats.org/officeDocument/2006/relationships/slide" Target="slides/slide6130.xml"/><Relationship Id="rId646" Type="http://schemas.openxmlformats.org/officeDocument/2006/relationships/slide" Target="slides/slide645.xml"/><Relationship Id="rId1276" Type="http://schemas.openxmlformats.org/officeDocument/2006/relationships/slide" Target="slides/slide1275.xml"/><Relationship Id="rId2327" Type="http://schemas.openxmlformats.org/officeDocument/2006/relationships/slide" Target="slides/slide2326.xml"/><Relationship Id="rId3725" Type="http://schemas.openxmlformats.org/officeDocument/2006/relationships/slide" Target="slides/slide3724.xml"/><Relationship Id="rId1690" Type="http://schemas.openxmlformats.org/officeDocument/2006/relationships/slide" Target="slides/slide1689.xml"/><Relationship Id="rId2741" Type="http://schemas.openxmlformats.org/officeDocument/2006/relationships/slide" Target="slides/slide2740.xml"/><Relationship Id="rId5897" Type="http://schemas.openxmlformats.org/officeDocument/2006/relationships/slide" Target="slides/slide5896.xml"/><Relationship Id="rId713" Type="http://schemas.openxmlformats.org/officeDocument/2006/relationships/slide" Target="slides/slide712.xml"/><Relationship Id="rId1343" Type="http://schemas.openxmlformats.org/officeDocument/2006/relationships/slide" Target="slides/slide1342.xml"/><Relationship Id="rId4499" Type="http://schemas.openxmlformats.org/officeDocument/2006/relationships/slide" Target="slides/slide4498.xml"/><Relationship Id="rId5964" Type="http://schemas.openxmlformats.org/officeDocument/2006/relationships/slide" Target="slides/slide5963.xml"/><Relationship Id="rId1410" Type="http://schemas.openxmlformats.org/officeDocument/2006/relationships/slide" Target="slides/slide1409.xml"/><Relationship Id="rId4566" Type="http://schemas.openxmlformats.org/officeDocument/2006/relationships/slide" Target="slides/slide4565.xml"/><Relationship Id="rId4980" Type="http://schemas.openxmlformats.org/officeDocument/2006/relationships/slide" Target="slides/slide4979.xml"/><Relationship Id="rId5617" Type="http://schemas.openxmlformats.org/officeDocument/2006/relationships/slide" Target="slides/slide5616.xml"/><Relationship Id="rId3168" Type="http://schemas.openxmlformats.org/officeDocument/2006/relationships/slide" Target="slides/slide3167.xml"/><Relationship Id="rId3582" Type="http://schemas.openxmlformats.org/officeDocument/2006/relationships/slide" Target="slides/slide3581.xml"/><Relationship Id="rId4219" Type="http://schemas.openxmlformats.org/officeDocument/2006/relationships/slide" Target="slides/slide4218.xml"/><Relationship Id="rId4633" Type="http://schemas.openxmlformats.org/officeDocument/2006/relationships/slide" Target="slides/slide4632.xml"/><Relationship Id="rId2184" Type="http://schemas.openxmlformats.org/officeDocument/2006/relationships/slide" Target="slides/slide2183.xml"/><Relationship Id="rId3235" Type="http://schemas.openxmlformats.org/officeDocument/2006/relationships/slide" Target="slides/slide3234.xml"/><Relationship Id="rId156" Type="http://schemas.openxmlformats.org/officeDocument/2006/relationships/slide" Target="slides/slide155.xml"/><Relationship Id="rId570" Type="http://schemas.openxmlformats.org/officeDocument/2006/relationships/slide" Target="slides/slide569.xml"/><Relationship Id="rId2251" Type="http://schemas.openxmlformats.org/officeDocument/2006/relationships/slide" Target="slides/slide2250.xml"/><Relationship Id="rId3302" Type="http://schemas.openxmlformats.org/officeDocument/2006/relationships/slide" Target="slides/slide3301.xml"/><Relationship Id="rId4700" Type="http://schemas.openxmlformats.org/officeDocument/2006/relationships/slide" Target="slides/slide4699.xml"/><Relationship Id="rId223" Type="http://schemas.openxmlformats.org/officeDocument/2006/relationships/slide" Target="slides/slide222.xml"/><Relationship Id="rId4076" Type="http://schemas.openxmlformats.org/officeDocument/2006/relationships/slide" Target="slides/slide4075.xml"/><Relationship Id="rId5474" Type="http://schemas.openxmlformats.org/officeDocument/2006/relationships/slide" Target="slides/slide5473.xml"/><Relationship Id="rId4490" Type="http://schemas.openxmlformats.org/officeDocument/2006/relationships/slide" Target="slides/slide4489.xml"/><Relationship Id="rId5127" Type="http://schemas.openxmlformats.org/officeDocument/2006/relationships/slide" Target="slides/slide5126.xml"/><Relationship Id="rId5541" Type="http://schemas.openxmlformats.org/officeDocument/2006/relationships/slide" Target="slides/slide5540.xml"/><Relationship Id="rId1737" Type="http://schemas.openxmlformats.org/officeDocument/2006/relationships/slide" Target="slides/slide1736.xml"/><Relationship Id="rId3092" Type="http://schemas.openxmlformats.org/officeDocument/2006/relationships/slide" Target="slides/slide3091.xml"/><Relationship Id="rId4143" Type="http://schemas.openxmlformats.org/officeDocument/2006/relationships/slide" Target="slides/slide4142.xml"/><Relationship Id="rId29" Type="http://schemas.openxmlformats.org/officeDocument/2006/relationships/slide" Target="slides/slide28.xml"/><Relationship Id="rId4210" Type="http://schemas.openxmlformats.org/officeDocument/2006/relationships/slide" Target="slides/slide4209.xml"/><Relationship Id="rId1804" Type="http://schemas.openxmlformats.org/officeDocument/2006/relationships/slide" Target="slides/slide1803.xml"/><Relationship Id="rId3976" Type="http://schemas.openxmlformats.org/officeDocument/2006/relationships/slide" Target="slides/slide3975.xml"/><Relationship Id="rId6035" Type="http://schemas.openxmlformats.org/officeDocument/2006/relationships/slide" Target="slides/slide6034.xml"/><Relationship Id="rId897" Type="http://schemas.openxmlformats.org/officeDocument/2006/relationships/slide" Target="slides/slide896.xml"/><Relationship Id="rId2578" Type="http://schemas.openxmlformats.org/officeDocument/2006/relationships/slide" Target="slides/slide2577.xml"/><Relationship Id="rId2992" Type="http://schemas.openxmlformats.org/officeDocument/2006/relationships/slide" Target="slides/slide2991.xml"/><Relationship Id="rId3629" Type="http://schemas.openxmlformats.org/officeDocument/2006/relationships/slide" Target="slides/slide3628.xml"/><Relationship Id="rId5051" Type="http://schemas.openxmlformats.org/officeDocument/2006/relationships/slide" Target="slides/slide5050.xml"/><Relationship Id="rId964" Type="http://schemas.openxmlformats.org/officeDocument/2006/relationships/slide" Target="slides/slide963.xml"/><Relationship Id="rId1594" Type="http://schemas.openxmlformats.org/officeDocument/2006/relationships/slide" Target="slides/slide1593.xml"/><Relationship Id="rId2645" Type="http://schemas.openxmlformats.org/officeDocument/2006/relationships/slide" Target="slides/slide2644.xml"/><Relationship Id="rId6102" Type="http://schemas.openxmlformats.org/officeDocument/2006/relationships/slide" Target="slides/slide6101.xml"/><Relationship Id="rId617" Type="http://schemas.openxmlformats.org/officeDocument/2006/relationships/slide" Target="slides/slide616.xml"/><Relationship Id="rId1247" Type="http://schemas.openxmlformats.org/officeDocument/2006/relationships/slide" Target="slides/slide1246.xml"/><Relationship Id="rId1661" Type="http://schemas.openxmlformats.org/officeDocument/2006/relationships/slide" Target="slides/slide1660.xml"/><Relationship Id="rId2712" Type="http://schemas.openxmlformats.org/officeDocument/2006/relationships/slide" Target="slides/slide2711.xml"/><Relationship Id="rId5868" Type="http://schemas.openxmlformats.org/officeDocument/2006/relationships/slide" Target="slides/slide5867.xml"/><Relationship Id="rId1314" Type="http://schemas.openxmlformats.org/officeDocument/2006/relationships/slide" Target="slides/slide1313.xml"/><Relationship Id="rId4884" Type="http://schemas.openxmlformats.org/officeDocument/2006/relationships/slide" Target="slides/slide4883.xml"/><Relationship Id="rId5935" Type="http://schemas.openxmlformats.org/officeDocument/2006/relationships/slide" Target="slides/slide5934.xml"/><Relationship Id="rId3486" Type="http://schemas.openxmlformats.org/officeDocument/2006/relationships/slide" Target="slides/slide3485.xml"/><Relationship Id="rId4537" Type="http://schemas.openxmlformats.org/officeDocument/2006/relationships/slide" Target="slides/slide4536.xml"/><Relationship Id="rId20" Type="http://schemas.openxmlformats.org/officeDocument/2006/relationships/slide" Target="slides/slide19.xml"/><Relationship Id="rId2088" Type="http://schemas.openxmlformats.org/officeDocument/2006/relationships/slide" Target="slides/slide2087.xml"/><Relationship Id="rId3139" Type="http://schemas.openxmlformats.org/officeDocument/2006/relationships/slide" Target="slides/slide3138.xml"/><Relationship Id="rId4951" Type="http://schemas.openxmlformats.org/officeDocument/2006/relationships/slide" Target="slides/slide4950.xml"/><Relationship Id="rId474" Type="http://schemas.openxmlformats.org/officeDocument/2006/relationships/slide" Target="slides/slide473.xml"/><Relationship Id="rId2155" Type="http://schemas.openxmlformats.org/officeDocument/2006/relationships/slide" Target="slides/slide2154.xml"/><Relationship Id="rId3553" Type="http://schemas.openxmlformats.org/officeDocument/2006/relationships/slide" Target="slides/slide3552.xml"/><Relationship Id="rId4604" Type="http://schemas.openxmlformats.org/officeDocument/2006/relationships/slide" Target="slides/slide4603.xml"/><Relationship Id="rId127" Type="http://schemas.openxmlformats.org/officeDocument/2006/relationships/slide" Target="slides/slide126.xml"/><Relationship Id="rId3206" Type="http://schemas.openxmlformats.org/officeDocument/2006/relationships/slide" Target="slides/slide3205.xml"/><Relationship Id="rId3620" Type="http://schemas.openxmlformats.org/officeDocument/2006/relationships/slide" Target="slides/slide3619.xml"/><Relationship Id="rId541" Type="http://schemas.openxmlformats.org/officeDocument/2006/relationships/slide" Target="slides/slide540.xml"/><Relationship Id="rId1171" Type="http://schemas.openxmlformats.org/officeDocument/2006/relationships/slide" Target="slides/slide1170.xml"/><Relationship Id="rId2222" Type="http://schemas.openxmlformats.org/officeDocument/2006/relationships/slide" Target="slides/slide2221.xml"/><Relationship Id="rId5378" Type="http://schemas.openxmlformats.org/officeDocument/2006/relationships/slide" Target="slides/slide5377.xml"/><Relationship Id="rId5792" Type="http://schemas.openxmlformats.org/officeDocument/2006/relationships/slide" Target="slides/slide5791.xml"/><Relationship Id="rId1988" Type="http://schemas.openxmlformats.org/officeDocument/2006/relationships/slide" Target="slides/slide1987.xml"/><Relationship Id="rId4394" Type="http://schemas.openxmlformats.org/officeDocument/2006/relationships/slide" Target="slides/slide4393.xml"/><Relationship Id="rId5445" Type="http://schemas.openxmlformats.org/officeDocument/2006/relationships/slide" Target="slides/slide5444.xml"/><Relationship Id="rId4047" Type="http://schemas.openxmlformats.org/officeDocument/2006/relationships/slide" Target="slides/slide4046.xml"/><Relationship Id="rId4461" Type="http://schemas.openxmlformats.org/officeDocument/2006/relationships/slide" Target="slides/slide4460.xml"/><Relationship Id="rId5512" Type="http://schemas.openxmlformats.org/officeDocument/2006/relationships/slide" Target="slides/slide5511.xml"/><Relationship Id="rId3063" Type="http://schemas.openxmlformats.org/officeDocument/2006/relationships/slide" Target="slides/slide3062.xml"/><Relationship Id="rId4114" Type="http://schemas.openxmlformats.org/officeDocument/2006/relationships/slide" Target="slides/slide4113.xml"/><Relationship Id="rId1708" Type="http://schemas.openxmlformats.org/officeDocument/2006/relationships/slide" Target="slides/slide1707.xml"/><Relationship Id="rId3130" Type="http://schemas.openxmlformats.org/officeDocument/2006/relationships/slide" Target="slides/slide3129.xml"/><Relationship Id="rId6286" Type="http://schemas.openxmlformats.org/officeDocument/2006/relationships/slide" Target="slides/slide6285.xml"/><Relationship Id="rId2896" Type="http://schemas.openxmlformats.org/officeDocument/2006/relationships/slide" Target="slides/slide2895.xml"/><Relationship Id="rId3947" Type="http://schemas.openxmlformats.org/officeDocument/2006/relationships/slide" Target="slides/slide3946.xml"/><Relationship Id="rId868" Type="http://schemas.openxmlformats.org/officeDocument/2006/relationships/slide" Target="slides/slide867.xml"/><Relationship Id="rId1498" Type="http://schemas.openxmlformats.org/officeDocument/2006/relationships/slide" Target="slides/slide1497.xml"/><Relationship Id="rId2549" Type="http://schemas.openxmlformats.org/officeDocument/2006/relationships/slide" Target="slides/slide2548.xml"/><Relationship Id="rId2963" Type="http://schemas.openxmlformats.org/officeDocument/2006/relationships/slide" Target="slides/slide2962.xml"/><Relationship Id="rId6006" Type="http://schemas.openxmlformats.org/officeDocument/2006/relationships/slide" Target="slides/slide6005.xml"/><Relationship Id="rId935" Type="http://schemas.openxmlformats.org/officeDocument/2006/relationships/slide" Target="slides/slide934.xml"/><Relationship Id="rId1565" Type="http://schemas.openxmlformats.org/officeDocument/2006/relationships/slide" Target="slides/slide1564.xml"/><Relationship Id="rId2616" Type="http://schemas.openxmlformats.org/officeDocument/2006/relationships/slide" Target="slides/slide2615.xml"/><Relationship Id="rId5022" Type="http://schemas.openxmlformats.org/officeDocument/2006/relationships/slide" Target="slides/slide5021.xml"/><Relationship Id="rId1218" Type="http://schemas.openxmlformats.org/officeDocument/2006/relationships/slide" Target="slides/slide1217.xml"/><Relationship Id="rId1632" Type="http://schemas.openxmlformats.org/officeDocument/2006/relationships/slide" Target="slides/slide1631.xml"/><Relationship Id="rId4788" Type="http://schemas.openxmlformats.org/officeDocument/2006/relationships/slide" Target="slides/slide4787.xml"/><Relationship Id="rId5839" Type="http://schemas.openxmlformats.org/officeDocument/2006/relationships/slide" Target="slides/slide5838.xml"/><Relationship Id="rId4855" Type="http://schemas.openxmlformats.org/officeDocument/2006/relationships/slide" Target="slides/slide4854.xml"/><Relationship Id="rId5906" Type="http://schemas.openxmlformats.org/officeDocument/2006/relationships/slide" Target="slides/slide5905.xml"/><Relationship Id="rId3457" Type="http://schemas.openxmlformats.org/officeDocument/2006/relationships/slide" Target="slides/slide3456.xml"/><Relationship Id="rId3871" Type="http://schemas.openxmlformats.org/officeDocument/2006/relationships/slide" Target="slides/slide3870.xml"/><Relationship Id="rId4508" Type="http://schemas.openxmlformats.org/officeDocument/2006/relationships/slide" Target="slides/slide4507.xml"/><Relationship Id="rId4922" Type="http://schemas.openxmlformats.org/officeDocument/2006/relationships/slide" Target="slides/slide4921.xml"/><Relationship Id="rId378" Type="http://schemas.openxmlformats.org/officeDocument/2006/relationships/slide" Target="slides/slide377.xml"/><Relationship Id="rId792" Type="http://schemas.openxmlformats.org/officeDocument/2006/relationships/slide" Target="slides/slide791.xml"/><Relationship Id="rId2059" Type="http://schemas.openxmlformats.org/officeDocument/2006/relationships/slide" Target="slides/slide2058.xml"/><Relationship Id="rId2473" Type="http://schemas.openxmlformats.org/officeDocument/2006/relationships/slide" Target="slides/slide2472.xml"/><Relationship Id="rId3524" Type="http://schemas.openxmlformats.org/officeDocument/2006/relationships/slide" Target="slides/slide3523.xml"/><Relationship Id="rId445" Type="http://schemas.openxmlformats.org/officeDocument/2006/relationships/slide" Target="slides/slide444.xml"/><Relationship Id="rId1075" Type="http://schemas.openxmlformats.org/officeDocument/2006/relationships/slide" Target="slides/slide1074.xml"/><Relationship Id="rId2126" Type="http://schemas.openxmlformats.org/officeDocument/2006/relationships/slide" Target="slides/slide2125.xml"/><Relationship Id="rId2540" Type="http://schemas.openxmlformats.org/officeDocument/2006/relationships/slide" Target="slides/slide2539.xml"/><Relationship Id="rId5696" Type="http://schemas.openxmlformats.org/officeDocument/2006/relationships/slide" Target="slides/slide5695.xml"/><Relationship Id="rId512" Type="http://schemas.openxmlformats.org/officeDocument/2006/relationships/slide" Target="slides/slide511.xml"/><Relationship Id="rId1142" Type="http://schemas.openxmlformats.org/officeDocument/2006/relationships/slide" Target="slides/slide1141.xml"/><Relationship Id="rId4298" Type="http://schemas.openxmlformats.org/officeDocument/2006/relationships/slide" Target="slides/slide4297.xml"/><Relationship Id="rId5349" Type="http://schemas.openxmlformats.org/officeDocument/2006/relationships/slide" Target="slides/slide5348.xml"/><Relationship Id="rId4365" Type="http://schemas.openxmlformats.org/officeDocument/2006/relationships/slide" Target="slides/slide4364.xml"/><Relationship Id="rId5763" Type="http://schemas.openxmlformats.org/officeDocument/2006/relationships/slide" Target="slides/slide5762.xml"/><Relationship Id="rId1959" Type="http://schemas.openxmlformats.org/officeDocument/2006/relationships/slide" Target="slides/slide1958.xml"/><Relationship Id="rId4018" Type="http://schemas.openxmlformats.org/officeDocument/2006/relationships/slide" Target="slides/slide4017.xml"/><Relationship Id="rId5416" Type="http://schemas.openxmlformats.org/officeDocument/2006/relationships/slide" Target="slides/slide5415.xml"/><Relationship Id="rId5830" Type="http://schemas.openxmlformats.org/officeDocument/2006/relationships/slide" Target="slides/slide5829.xml"/><Relationship Id="rId3381" Type="http://schemas.openxmlformats.org/officeDocument/2006/relationships/slide" Target="slides/slide3380.xml"/><Relationship Id="rId4432" Type="http://schemas.openxmlformats.org/officeDocument/2006/relationships/slide" Target="slides/slide4431.xml"/><Relationship Id="rId3034" Type="http://schemas.openxmlformats.org/officeDocument/2006/relationships/slide" Target="slides/slide3033.xml"/><Relationship Id="rId2050" Type="http://schemas.openxmlformats.org/officeDocument/2006/relationships/slide" Target="slides/slide2049.xml"/><Relationship Id="rId3101" Type="http://schemas.openxmlformats.org/officeDocument/2006/relationships/slide" Target="slides/slide3100.xml"/><Relationship Id="rId6257" Type="http://schemas.openxmlformats.org/officeDocument/2006/relationships/slide" Target="slides/slide6256.xml"/><Relationship Id="rId5273" Type="http://schemas.openxmlformats.org/officeDocument/2006/relationships/slide" Target="slides/slide5272.xml"/><Relationship Id="rId839" Type="http://schemas.openxmlformats.org/officeDocument/2006/relationships/slide" Target="slides/slide838.xml"/><Relationship Id="rId1469" Type="http://schemas.openxmlformats.org/officeDocument/2006/relationships/slide" Target="slides/slide1468.xml"/><Relationship Id="rId2867" Type="http://schemas.openxmlformats.org/officeDocument/2006/relationships/slide" Target="slides/slide2866.xml"/><Relationship Id="rId3918" Type="http://schemas.openxmlformats.org/officeDocument/2006/relationships/slide" Target="slides/slide3917.xml"/><Relationship Id="rId5340" Type="http://schemas.openxmlformats.org/officeDocument/2006/relationships/slide" Target="slides/slide5339.xml"/><Relationship Id="rId1883" Type="http://schemas.openxmlformats.org/officeDocument/2006/relationships/slide" Target="slides/slide1882.xml"/><Relationship Id="rId2934" Type="http://schemas.openxmlformats.org/officeDocument/2006/relationships/slide" Target="slides/slide2933.xml"/><Relationship Id="rId906" Type="http://schemas.openxmlformats.org/officeDocument/2006/relationships/slide" Target="slides/slide905.xml"/><Relationship Id="rId1536" Type="http://schemas.openxmlformats.org/officeDocument/2006/relationships/slide" Target="slides/slide1535.xml"/><Relationship Id="rId1950" Type="http://schemas.openxmlformats.org/officeDocument/2006/relationships/slide" Target="slides/slide1949.xml"/><Relationship Id="rId1603" Type="http://schemas.openxmlformats.org/officeDocument/2006/relationships/slide" Target="slides/slide1602.xml"/><Relationship Id="rId4759" Type="http://schemas.openxmlformats.org/officeDocument/2006/relationships/slide" Target="slides/slide4758.xml"/><Relationship Id="rId3775" Type="http://schemas.openxmlformats.org/officeDocument/2006/relationships/slide" Target="slides/slide3774.xml"/><Relationship Id="rId4826" Type="http://schemas.openxmlformats.org/officeDocument/2006/relationships/slide" Target="slides/slide4825.xml"/><Relationship Id="rId6181" Type="http://schemas.openxmlformats.org/officeDocument/2006/relationships/slide" Target="slides/slide6180.xml"/><Relationship Id="rId696" Type="http://schemas.openxmlformats.org/officeDocument/2006/relationships/slide" Target="slides/slide695.xml"/><Relationship Id="rId2377" Type="http://schemas.openxmlformats.org/officeDocument/2006/relationships/slide" Target="slides/slide2376.xml"/><Relationship Id="rId2791" Type="http://schemas.openxmlformats.org/officeDocument/2006/relationships/slide" Target="slides/slide2790.xml"/><Relationship Id="rId3428" Type="http://schemas.openxmlformats.org/officeDocument/2006/relationships/slide" Target="slides/slide3427.xml"/><Relationship Id="rId349" Type="http://schemas.openxmlformats.org/officeDocument/2006/relationships/slide" Target="slides/slide348.xml"/><Relationship Id="rId763" Type="http://schemas.openxmlformats.org/officeDocument/2006/relationships/slide" Target="slides/slide762.xml"/><Relationship Id="rId1393" Type="http://schemas.openxmlformats.org/officeDocument/2006/relationships/slide" Target="slides/slide1392.xml"/><Relationship Id="rId2444" Type="http://schemas.openxmlformats.org/officeDocument/2006/relationships/slide" Target="slides/slide2443.xml"/><Relationship Id="rId3842" Type="http://schemas.openxmlformats.org/officeDocument/2006/relationships/slide" Target="slides/slide3841.xml"/><Relationship Id="rId416" Type="http://schemas.openxmlformats.org/officeDocument/2006/relationships/slide" Target="slides/slide415.xml"/><Relationship Id="rId1046" Type="http://schemas.openxmlformats.org/officeDocument/2006/relationships/slide" Target="slides/slide1045.xml"/><Relationship Id="rId830" Type="http://schemas.openxmlformats.org/officeDocument/2006/relationships/slide" Target="slides/slide829.xml"/><Relationship Id="rId1460" Type="http://schemas.openxmlformats.org/officeDocument/2006/relationships/slide" Target="slides/slide1459.xml"/><Relationship Id="rId2511" Type="http://schemas.openxmlformats.org/officeDocument/2006/relationships/slide" Target="slides/slide2510.xml"/><Relationship Id="rId5667" Type="http://schemas.openxmlformats.org/officeDocument/2006/relationships/slide" Target="slides/slide5666.xml"/><Relationship Id="rId1113" Type="http://schemas.openxmlformats.org/officeDocument/2006/relationships/slide" Target="slides/slide1112.xml"/><Relationship Id="rId4269" Type="http://schemas.openxmlformats.org/officeDocument/2006/relationships/slide" Target="slides/slide4268.xml"/><Relationship Id="rId4683" Type="http://schemas.openxmlformats.org/officeDocument/2006/relationships/slide" Target="slides/slide4682.xml"/><Relationship Id="rId5734" Type="http://schemas.openxmlformats.org/officeDocument/2006/relationships/slide" Target="slides/slide5733.xml"/><Relationship Id="rId3285" Type="http://schemas.openxmlformats.org/officeDocument/2006/relationships/slide" Target="slides/slide3284.xml"/><Relationship Id="rId4336" Type="http://schemas.openxmlformats.org/officeDocument/2006/relationships/slide" Target="slides/slide4335.xml"/><Relationship Id="rId4750" Type="http://schemas.openxmlformats.org/officeDocument/2006/relationships/slide" Target="slides/slide4749.xml"/><Relationship Id="rId5801" Type="http://schemas.openxmlformats.org/officeDocument/2006/relationships/slide" Target="slides/slide5800.xml"/><Relationship Id="rId3352" Type="http://schemas.openxmlformats.org/officeDocument/2006/relationships/slide" Target="slides/slide3351.xml"/><Relationship Id="rId4403" Type="http://schemas.openxmlformats.org/officeDocument/2006/relationships/slide" Target="slides/slide4402.xml"/><Relationship Id="rId273" Type="http://schemas.openxmlformats.org/officeDocument/2006/relationships/slide" Target="slides/slide272.xml"/><Relationship Id="rId3005" Type="http://schemas.openxmlformats.org/officeDocument/2006/relationships/slide" Target="slides/slide3004.xml"/><Relationship Id="rId340" Type="http://schemas.openxmlformats.org/officeDocument/2006/relationships/slide" Target="slides/slide339.xml"/><Relationship Id="rId2021" Type="http://schemas.openxmlformats.org/officeDocument/2006/relationships/slide" Target="slides/slide2020.xml"/><Relationship Id="rId5177" Type="http://schemas.openxmlformats.org/officeDocument/2006/relationships/slide" Target="slides/slide5176.xml"/><Relationship Id="rId6228" Type="http://schemas.openxmlformats.org/officeDocument/2006/relationships/slide" Target="slides/slide6227.xml"/><Relationship Id="rId4193" Type="http://schemas.openxmlformats.org/officeDocument/2006/relationships/slide" Target="slides/slide4192.xml"/><Relationship Id="rId5591" Type="http://schemas.openxmlformats.org/officeDocument/2006/relationships/slide" Target="slides/slide5590.xml"/><Relationship Id="rId1787" Type="http://schemas.openxmlformats.org/officeDocument/2006/relationships/slide" Target="slides/slide1786.xml"/><Relationship Id="rId2838" Type="http://schemas.openxmlformats.org/officeDocument/2006/relationships/slide" Target="slides/slide2837.xml"/><Relationship Id="rId5244" Type="http://schemas.openxmlformats.org/officeDocument/2006/relationships/slide" Target="slides/slide5243.xml"/><Relationship Id="rId79" Type="http://schemas.openxmlformats.org/officeDocument/2006/relationships/slide" Target="slides/slide78.xml"/><Relationship Id="rId1854" Type="http://schemas.openxmlformats.org/officeDocument/2006/relationships/slide" Target="slides/slide1853.xml"/><Relationship Id="rId2905" Type="http://schemas.openxmlformats.org/officeDocument/2006/relationships/slide" Target="slides/slide2904.xml"/><Relationship Id="rId4260" Type="http://schemas.openxmlformats.org/officeDocument/2006/relationships/slide" Target="slides/slide4259.xml"/><Relationship Id="rId5311" Type="http://schemas.openxmlformats.org/officeDocument/2006/relationships/slide" Target="slides/slide5310.xml"/><Relationship Id="rId1507" Type="http://schemas.openxmlformats.org/officeDocument/2006/relationships/slide" Target="slides/slide1506.xml"/><Relationship Id="rId1921" Type="http://schemas.openxmlformats.org/officeDocument/2006/relationships/slide" Target="slides/slide1920.xml"/><Relationship Id="rId3679" Type="http://schemas.openxmlformats.org/officeDocument/2006/relationships/slide" Target="slides/slide3678.xml"/><Relationship Id="rId6085" Type="http://schemas.openxmlformats.org/officeDocument/2006/relationships/slide" Target="slides/slide6084.xml"/><Relationship Id="rId6152" Type="http://schemas.openxmlformats.org/officeDocument/2006/relationships/slide" Target="slides/slide6151.xml"/><Relationship Id="rId1297" Type="http://schemas.openxmlformats.org/officeDocument/2006/relationships/slide" Target="slides/slide1296.xml"/><Relationship Id="rId2695" Type="http://schemas.openxmlformats.org/officeDocument/2006/relationships/slide" Target="slides/slide2694.xml"/><Relationship Id="rId3746" Type="http://schemas.openxmlformats.org/officeDocument/2006/relationships/slide" Target="slides/slide3745.xml"/><Relationship Id="rId667" Type="http://schemas.openxmlformats.org/officeDocument/2006/relationships/slide" Target="slides/slide666.xml"/><Relationship Id="rId2348" Type="http://schemas.openxmlformats.org/officeDocument/2006/relationships/slide" Target="slides/slide2347.xml"/><Relationship Id="rId2762" Type="http://schemas.openxmlformats.org/officeDocument/2006/relationships/slide" Target="slides/slide2761.xml"/><Relationship Id="rId3813" Type="http://schemas.openxmlformats.org/officeDocument/2006/relationships/slide" Target="slides/slide3812.xml"/><Relationship Id="rId734" Type="http://schemas.openxmlformats.org/officeDocument/2006/relationships/slide" Target="slides/slide733.xml"/><Relationship Id="rId1364" Type="http://schemas.openxmlformats.org/officeDocument/2006/relationships/slide" Target="slides/slide1363.xml"/><Relationship Id="rId2415" Type="http://schemas.openxmlformats.org/officeDocument/2006/relationships/slide" Target="slides/slide2414.xml"/><Relationship Id="rId5985" Type="http://schemas.openxmlformats.org/officeDocument/2006/relationships/slide" Target="slides/slide5984.xml"/><Relationship Id="rId70" Type="http://schemas.openxmlformats.org/officeDocument/2006/relationships/slide" Target="slides/slide6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431" Type="http://schemas.openxmlformats.org/officeDocument/2006/relationships/slide" Target="slides/slide1430.xml"/><Relationship Id="rId4587" Type="http://schemas.openxmlformats.org/officeDocument/2006/relationships/slide" Target="slides/slide4586.xml"/><Relationship Id="rId5638" Type="http://schemas.openxmlformats.org/officeDocument/2006/relationships/slide" Target="slides/slide5637.xml"/><Relationship Id="rId3189" Type="http://schemas.openxmlformats.org/officeDocument/2006/relationships/slide" Target="slides/slide3188.xml"/><Relationship Id="rId4654" Type="http://schemas.openxmlformats.org/officeDocument/2006/relationships/slide" Target="slides/slide4653.xml"/><Relationship Id="rId3256" Type="http://schemas.openxmlformats.org/officeDocument/2006/relationships/slide" Target="slides/slide3255.xml"/><Relationship Id="rId4307" Type="http://schemas.openxmlformats.org/officeDocument/2006/relationships/slide" Target="slides/slide4306.xml"/><Relationship Id="rId5705" Type="http://schemas.openxmlformats.org/officeDocument/2006/relationships/slide" Target="slides/slide5704.xml"/><Relationship Id="rId177" Type="http://schemas.openxmlformats.org/officeDocument/2006/relationships/slide" Target="slides/slide176.xml"/><Relationship Id="rId591" Type="http://schemas.openxmlformats.org/officeDocument/2006/relationships/slide" Target="slides/slide590.xml"/><Relationship Id="rId2272" Type="http://schemas.openxmlformats.org/officeDocument/2006/relationships/slide" Target="slides/slide2271.xml"/><Relationship Id="rId3670" Type="http://schemas.openxmlformats.org/officeDocument/2006/relationships/slide" Target="slides/slide3669.xml"/><Relationship Id="rId4721" Type="http://schemas.openxmlformats.org/officeDocument/2006/relationships/slide" Target="slides/slide4720.xml"/><Relationship Id="rId244" Type="http://schemas.openxmlformats.org/officeDocument/2006/relationships/slide" Target="slides/slide243.xml"/><Relationship Id="rId3323" Type="http://schemas.openxmlformats.org/officeDocument/2006/relationships/slide" Target="slides/slide3322.xml"/><Relationship Id="rId5495" Type="http://schemas.openxmlformats.org/officeDocument/2006/relationships/slide" Target="slides/slide5494.xml"/><Relationship Id="rId311" Type="http://schemas.openxmlformats.org/officeDocument/2006/relationships/slide" Target="slides/slide310.xml"/><Relationship Id="rId4097" Type="http://schemas.openxmlformats.org/officeDocument/2006/relationships/slide" Target="slides/slide4096.xml"/><Relationship Id="rId5148" Type="http://schemas.openxmlformats.org/officeDocument/2006/relationships/slide" Target="slides/slide5147.xml"/><Relationship Id="rId5562" Type="http://schemas.openxmlformats.org/officeDocument/2006/relationships/slide" Target="slides/slide5561.xml"/><Relationship Id="rId1758" Type="http://schemas.openxmlformats.org/officeDocument/2006/relationships/slide" Target="slides/slide1757.xml"/><Relationship Id="rId2809" Type="http://schemas.openxmlformats.org/officeDocument/2006/relationships/slide" Target="slides/slide2808.xml"/><Relationship Id="rId4164" Type="http://schemas.openxmlformats.org/officeDocument/2006/relationships/slide" Target="slides/slide4163.xml"/><Relationship Id="rId5215" Type="http://schemas.openxmlformats.org/officeDocument/2006/relationships/slide" Target="slides/slide5214.xml"/><Relationship Id="rId3180" Type="http://schemas.openxmlformats.org/officeDocument/2006/relationships/slide" Target="slides/slide3179.xml"/><Relationship Id="rId4231" Type="http://schemas.openxmlformats.org/officeDocument/2006/relationships/slide" Target="slides/slide4230.xml"/><Relationship Id="rId1825" Type="http://schemas.openxmlformats.org/officeDocument/2006/relationships/slide" Target="slides/slide1824.xml"/><Relationship Id="rId3997" Type="http://schemas.openxmlformats.org/officeDocument/2006/relationships/slide" Target="slides/slide3996.xml"/><Relationship Id="rId6056" Type="http://schemas.openxmlformats.org/officeDocument/2006/relationships/slide" Target="slides/slide6055.xml"/><Relationship Id="rId2599" Type="http://schemas.openxmlformats.org/officeDocument/2006/relationships/slide" Target="slides/slide2598.xml"/><Relationship Id="rId985" Type="http://schemas.openxmlformats.org/officeDocument/2006/relationships/slide" Target="slides/slide984.xml"/><Relationship Id="rId2666" Type="http://schemas.openxmlformats.org/officeDocument/2006/relationships/slide" Target="slides/slide2665.xml"/><Relationship Id="rId3717" Type="http://schemas.openxmlformats.org/officeDocument/2006/relationships/slide" Target="slides/slide3716.xml"/><Relationship Id="rId5072" Type="http://schemas.openxmlformats.org/officeDocument/2006/relationships/slide" Target="slides/slide5071.xml"/><Relationship Id="rId6123" Type="http://schemas.openxmlformats.org/officeDocument/2006/relationships/slide" Target="slides/slide6122.xml"/><Relationship Id="rId638" Type="http://schemas.openxmlformats.org/officeDocument/2006/relationships/slide" Target="slides/slide637.xml"/><Relationship Id="rId1268" Type="http://schemas.openxmlformats.org/officeDocument/2006/relationships/slide" Target="slides/slide1267.xml"/><Relationship Id="rId1682" Type="http://schemas.openxmlformats.org/officeDocument/2006/relationships/slide" Target="slides/slide1681.xml"/><Relationship Id="rId2319" Type="http://schemas.openxmlformats.org/officeDocument/2006/relationships/slide" Target="slides/slide2318.xml"/><Relationship Id="rId2733" Type="http://schemas.openxmlformats.org/officeDocument/2006/relationships/slide" Target="slides/slide2732.xml"/><Relationship Id="rId5889" Type="http://schemas.openxmlformats.org/officeDocument/2006/relationships/slide" Target="slides/slide5888.xml"/><Relationship Id="rId705" Type="http://schemas.openxmlformats.org/officeDocument/2006/relationships/slide" Target="slides/slide704.xml"/><Relationship Id="rId1335" Type="http://schemas.openxmlformats.org/officeDocument/2006/relationships/slide" Target="slides/slide1334.xml"/><Relationship Id="rId2800" Type="http://schemas.openxmlformats.org/officeDocument/2006/relationships/slide" Target="slides/slide2799.xml"/><Relationship Id="rId5956" Type="http://schemas.openxmlformats.org/officeDocument/2006/relationships/slide" Target="slides/slide5955.xml"/><Relationship Id="rId41" Type="http://schemas.openxmlformats.org/officeDocument/2006/relationships/slide" Target="slides/slide40.xml"/><Relationship Id="rId1402" Type="http://schemas.openxmlformats.org/officeDocument/2006/relationships/slide" Target="slides/slide1401.xml"/><Relationship Id="rId4558" Type="http://schemas.openxmlformats.org/officeDocument/2006/relationships/slide" Target="slides/slide4557.xml"/><Relationship Id="rId4972" Type="http://schemas.openxmlformats.org/officeDocument/2006/relationships/slide" Target="slides/slide4971.xml"/><Relationship Id="rId5609" Type="http://schemas.openxmlformats.org/officeDocument/2006/relationships/slide" Target="slides/slide5608.xml"/><Relationship Id="rId3574" Type="http://schemas.openxmlformats.org/officeDocument/2006/relationships/slide" Target="slides/slide3573.xml"/><Relationship Id="rId4625" Type="http://schemas.openxmlformats.org/officeDocument/2006/relationships/slide" Target="slides/slide4624.xml"/><Relationship Id="rId495" Type="http://schemas.openxmlformats.org/officeDocument/2006/relationships/slide" Target="slides/slide494.xml"/><Relationship Id="rId2176" Type="http://schemas.openxmlformats.org/officeDocument/2006/relationships/slide" Target="slides/slide2175.xml"/><Relationship Id="rId2590" Type="http://schemas.openxmlformats.org/officeDocument/2006/relationships/slide" Target="slides/slide2589.xml"/><Relationship Id="rId3227" Type="http://schemas.openxmlformats.org/officeDocument/2006/relationships/slide" Target="slides/slide3226.xml"/><Relationship Id="rId3641" Type="http://schemas.openxmlformats.org/officeDocument/2006/relationships/slide" Target="slides/slide3640.xml"/><Relationship Id="rId148" Type="http://schemas.openxmlformats.org/officeDocument/2006/relationships/slide" Target="slides/slide147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2243" Type="http://schemas.openxmlformats.org/officeDocument/2006/relationships/slide" Target="slides/slide2242.xml"/><Relationship Id="rId5399" Type="http://schemas.openxmlformats.org/officeDocument/2006/relationships/slide" Target="slides/slide5398.xml"/><Relationship Id="rId215" Type="http://schemas.openxmlformats.org/officeDocument/2006/relationships/slide" Target="slides/slide214.xml"/><Relationship Id="rId2310" Type="http://schemas.openxmlformats.org/officeDocument/2006/relationships/slide" Target="slides/slide2309.xml"/><Relationship Id="rId5466" Type="http://schemas.openxmlformats.org/officeDocument/2006/relationships/slide" Target="slides/slide5465.xml"/><Relationship Id="rId4068" Type="http://schemas.openxmlformats.org/officeDocument/2006/relationships/slide" Target="slides/slide4067.xml"/><Relationship Id="rId4482" Type="http://schemas.openxmlformats.org/officeDocument/2006/relationships/slide" Target="slides/slide4481.xml"/><Relationship Id="rId5119" Type="http://schemas.openxmlformats.org/officeDocument/2006/relationships/slide" Target="slides/slide5118.xml"/><Relationship Id="rId5880" Type="http://schemas.openxmlformats.org/officeDocument/2006/relationships/slide" Target="slides/slide5879.xml"/><Relationship Id="rId3084" Type="http://schemas.openxmlformats.org/officeDocument/2006/relationships/slide" Target="slides/slide3083.xml"/><Relationship Id="rId4135" Type="http://schemas.openxmlformats.org/officeDocument/2006/relationships/slide" Target="slides/slide4134.xml"/><Relationship Id="rId5533" Type="http://schemas.openxmlformats.org/officeDocument/2006/relationships/slide" Target="slides/slide5532.xml"/><Relationship Id="rId1729" Type="http://schemas.openxmlformats.org/officeDocument/2006/relationships/slide" Target="slides/slide1728.xml"/><Relationship Id="rId5600" Type="http://schemas.openxmlformats.org/officeDocument/2006/relationships/slide" Target="slides/slide5599.xml"/><Relationship Id="rId3151" Type="http://schemas.openxmlformats.org/officeDocument/2006/relationships/slide" Target="slides/slide3150.xml"/><Relationship Id="rId4202" Type="http://schemas.openxmlformats.org/officeDocument/2006/relationships/slide" Target="slides/slide4201.xml"/><Relationship Id="rId3968" Type="http://schemas.openxmlformats.org/officeDocument/2006/relationships/slide" Target="slides/slide3967.xml"/><Relationship Id="rId5" Type="http://schemas.openxmlformats.org/officeDocument/2006/relationships/slide" Target="slides/slide4.xml"/><Relationship Id="rId889" Type="http://schemas.openxmlformats.org/officeDocument/2006/relationships/slide" Target="slides/slide888.xml"/><Relationship Id="rId5390" Type="http://schemas.openxmlformats.org/officeDocument/2006/relationships/slide" Target="slides/slide5389.xml"/><Relationship Id="rId6027" Type="http://schemas.openxmlformats.org/officeDocument/2006/relationships/slide" Target="slides/slide6026.xml"/><Relationship Id="rId1586" Type="http://schemas.openxmlformats.org/officeDocument/2006/relationships/slide" Target="slides/slide1585.xml"/><Relationship Id="rId2984" Type="http://schemas.openxmlformats.org/officeDocument/2006/relationships/slide" Target="slides/slide2983.xml"/><Relationship Id="rId5043" Type="http://schemas.openxmlformats.org/officeDocument/2006/relationships/slide" Target="slides/slide5042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239" Type="http://schemas.openxmlformats.org/officeDocument/2006/relationships/slide" Target="slides/slide1238.xml"/><Relationship Id="rId2637" Type="http://schemas.openxmlformats.org/officeDocument/2006/relationships/slide" Target="slides/slide2636.xml"/><Relationship Id="rId5110" Type="http://schemas.openxmlformats.org/officeDocument/2006/relationships/slide" Target="slides/slide5109.xml"/><Relationship Id="rId1653" Type="http://schemas.openxmlformats.org/officeDocument/2006/relationships/slide" Target="slides/slide1652.xml"/><Relationship Id="rId2704" Type="http://schemas.openxmlformats.org/officeDocument/2006/relationships/slide" Target="slides/slide2703.xml"/><Relationship Id="rId1306" Type="http://schemas.openxmlformats.org/officeDocument/2006/relationships/slide" Target="slides/slide1305.xml"/><Relationship Id="rId1720" Type="http://schemas.openxmlformats.org/officeDocument/2006/relationships/slide" Target="slides/slide1719.xml"/><Relationship Id="rId4876" Type="http://schemas.openxmlformats.org/officeDocument/2006/relationships/slide" Target="slides/slide4875.xml"/><Relationship Id="rId5927" Type="http://schemas.openxmlformats.org/officeDocument/2006/relationships/slide" Target="slides/slide5926.xml"/><Relationship Id="rId12" Type="http://schemas.openxmlformats.org/officeDocument/2006/relationships/slide" Target="slides/slide11.xml"/><Relationship Id="rId3478" Type="http://schemas.openxmlformats.org/officeDocument/2006/relationships/slide" Target="slides/slide3477.xml"/><Relationship Id="rId3892" Type="http://schemas.openxmlformats.org/officeDocument/2006/relationships/slide" Target="slides/slide3891.xml"/><Relationship Id="rId4529" Type="http://schemas.openxmlformats.org/officeDocument/2006/relationships/slide" Target="slides/slide4528.xml"/><Relationship Id="rId4943" Type="http://schemas.openxmlformats.org/officeDocument/2006/relationships/slide" Target="slides/slide4942.xml"/><Relationship Id="rId399" Type="http://schemas.openxmlformats.org/officeDocument/2006/relationships/slide" Target="slides/slide398.xml"/><Relationship Id="rId2494" Type="http://schemas.openxmlformats.org/officeDocument/2006/relationships/slide" Target="slides/slide2493.xml"/><Relationship Id="rId3545" Type="http://schemas.openxmlformats.org/officeDocument/2006/relationships/slide" Target="slides/slide3544.xml"/><Relationship Id="rId466" Type="http://schemas.openxmlformats.org/officeDocument/2006/relationships/slide" Target="slides/slide465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2147" Type="http://schemas.openxmlformats.org/officeDocument/2006/relationships/slide" Target="slides/slide2146.xml"/><Relationship Id="rId2561" Type="http://schemas.openxmlformats.org/officeDocument/2006/relationships/slide" Target="slides/slide2560.xml"/><Relationship Id="rId119" Type="http://schemas.openxmlformats.org/officeDocument/2006/relationships/slide" Target="slides/slide118.xml"/><Relationship Id="rId533" Type="http://schemas.openxmlformats.org/officeDocument/2006/relationships/slide" Target="slides/slide532.xml"/><Relationship Id="rId1163" Type="http://schemas.openxmlformats.org/officeDocument/2006/relationships/slide" Target="slides/slide1162.xml"/><Relationship Id="rId2214" Type="http://schemas.openxmlformats.org/officeDocument/2006/relationships/slide" Target="slides/slide2213.xml"/><Relationship Id="rId3612" Type="http://schemas.openxmlformats.org/officeDocument/2006/relationships/slide" Target="slides/slide3611.xml"/><Relationship Id="rId5784" Type="http://schemas.openxmlformats.org/officeDocument/2006/relationships/slide" Target="slides/slide5783.xml"/><Relationship Id="rId600" Type="http://schemas.openxmlformats.org/officeDocument/2006/relationships/slide" Target="slides/slide599.xml"/><Relationship Id="rId1230" Type="http://schemas.openxmlformats.org/officeDocument/2006/relationships/slide" Target="slides/slide1229.xml"/><Relationship Id="rId4386" Type="http://schemas.openxmlformats.org/officeDocument/2006/relationships/slide" Target="slides/slide4385.xml"/><Relationship Id="rId5437" Type="http://schemas.openxmlformats.org/officeDocument/2006/relationships/slide" Target="slides/slide5436.xml"/><Relationship Id="rId5851" Type="http://schemas.openxmlformats.org/officeDocument/2006/relationships/slide" Target="slides/slide5850.xml"/><Relationship Id="rId4039" Type="http://schemas.openxmlformats.org/officeDocument/2006/relationships/slide" Target="slides/slide4038.xml"/><Relationship Id="rId4453" Type="http://schemas.openxmlformats.org/officeDocument/2006/relationships/slide" Target="slides/slide4452.xml"/><Relationship Id="rId5504" Type="http://schemas.openxmlformats.org/officeDocument/2006/relationships/slide" Target="slides/slide5503.xml"/><Relationship Id="rId3055" Type="http://schemas.openxmlformats.org/officeDocument/2006/relationships/slide" Target="slides/slide3054.xml"/><Relationship Id="rId4106" Type="http://schemas.openxmlformats.org/officeDocument/2006/relationships/slide" Target="slides/slide4105.xml"/><Relationship Id="rId4520" Type="http://schemas.openxmlformats.org/officeDocument/2006/relationships/slide" Target="slides/slide4519.xml"/><Relationship Id="rId390" Type="http://schemas.openxmlformats.org/officeDocument/2006/relationships/slide" Target="slides/slide389.xml"/><Relationship Id="rId2071" Type="http://schemas.openxmlformats.org/officeDocument/2006/relationships/slide" Target="slides/slide2070.xml"/><Relationship Id="rId3122" Type="http://schemas.openxmlformats.org/officeDocument/2006/relationships/slide" Target="slides/slide3121.xml"/><Relationship Id="rId6278" Type="http://schemas.openxmlformats.org/officeDocument/2006/relationships/slide" Target="slides/slide6277.xml"/><Relationship Id="rId5294" Type="http://schemas.openxmlformats.org/officeDocument/2006/relationships/slide" Target="slides/slide5293.xml"/><Relationship Id="rId110" Type="http://schemas.openxmlformats.org/officeDocument/2006/relationships/slide" Target="slides/slide109.xml"/><Relationship Id="rId2888" Type="http://schemas.openxmlformats.org/officeDocument/2006/relationships/slide" Target="slides/slide2887.xml"/><Relationship Id="rId3939" Type="http://schemas.openxmlformats.org/officeDocument/2006/relationships/slide" Target="slides/slide3938.xml"/><Relationship Id="rId2955" Type="http://schemas.openxmlformats.org/officeDocument/2006/relationships/slide" Target="slides/slide2954.xml"/><Relationship Id="rId5361" Type="http://schemas.openxmlformats.org/officeDocument/2006/relationships/slide" Target="slides/slide5360.xml"/><Relationship Id="rId927" Type="http://schemas.openxmlformats.org/officeDocument/2006/relationships/slide" Target="slides/slide926.xml"/><Relationship Id="rId1557" Type="http://schemas.openxmlformats.org/officeDocument/2006/relationships/slide" Target="slides/slide1556.xml"/><Relationship Id="rId1971" Type="http://schemas.openxmlformats.org/officeDocument/2006/relationships/slide" Target="slides/slide1970.xml"/><Relationship Id="rId2608" Type="http://schemas.openxmlformats.org/officeDocument/2006/relationships/slide" Target="slides/slide2607.xml"/><Relationship Id="rId5014" Type="http://schemas.openxmlformats.org/officeDocument/2006/relationships/slide" Target="slides/slide5013.xml"/><Relationship Id="rId1624" Type="http://schemas.openxmlformats.org/officeDocument/2006/relationships/slide" Target="slides/slide1623.xml"/><Relationship Id="rId4030" Type="http://schemas.openxmlformats.org/officeDocument/2006/relationships/slide" Target="slides/slide4029.xml"/><Relationship Id="rId3796" Type="http://schemas.openxmlformats.org/officeDocument/2006/relationships/slide" Target="slides/slide3795.xml"/><Relationship Id="rId2398" Type="http://schemas.openxmlformats.org/officeDocument/2006/relationships/slide" Target="slides/slide2397.xml"/><Relationship Id="rId3449" Type="http://schemas.openxmlformats.org/officeDocument/2006/relationships/slide" Target="slides/slide3448.xml"/><Relationship Id="rId4847" Type="http://schemas.openxmlformats.org/officeDocument/2006/relationships/slide" Target="slides/slide4846.xml"/><Relationship Id="rId3863" Type="http://schemas.openxmlformats.org/officeDocument/2006/relationships/slide" Target="slides/slide3862.xml"/><Relationship Id="rId4914" Type="http://schemas.openxmlformats.org/officeDocument/2006/relationships/slide" Target="slides/slide4913.xml"/><Relationship Id="rId784" Type="http://schemas.openxmlformats.org/officeDocument/2006/relationships/slide" Target="slides/slide783.xml"/><Relationship Id="rId1067" Type="http://schemas.openxmlformats.org/officeDocument/2006/relationships/slide" Target="slides/slide1066.xml"/><Relationship Id="rId2465" Type="http://schemas.openxmlformats.org/officeDocument/2006/relationships/slide" Target="slides/slide2464.xml"/><Relationship Id="rId3516" Type="http://schemas.openxmlformats.org/officeDocument/2006/relationships/slide" Target="slides/slide3515.xml"/><Relationship Id="rId3930" Type="http://schemas.openxmlformats.org/officeDocument/2006/relationships/slide" Target="slides/slide3929.xml"/><Relationship Id="rId437" Type="http://schemas.openxmlformats.org/officeDocument/2006/relationships/slide" Target="slides/slide436.xml"/><Relationship Id="rId851" Type="http://schemas.openxmlformats.org/officeDocument/2006/relationships/slide" Target="slides/slide850.xml"/><Relationship Id="rId1481" Type="http://schemas.openxmlformats.org/officeDocument/2006/relationships/slide" Target="slides/slide1480.xml"/><Relationship Id="rId2118" Type="http://schemas.openxmlformats.org/officeDocument/2006/relationships/slide" Target="slides/slide2117.xml"/><Relationship Id="rId2532" Type="http://schemas.openxmlformats.org/officeDocument/2006/relationships/slide" Target="slides/slide2531.xml"/><Relationship Id="rId5688" Type="http://schemas.openxmlformats.org/officeDocument/2006/relationships/slide" Target="slides/slide5687.xml"/><Relationship Id="rId504" Type="http://schemas.openxmlformats.org/officeDocument/2006/relationships/slide" Target="slides/slide503.xml"/><Relationship Id="rId1134" Type="http://schemas.openxmlformats.org/officeDocument/2006/relationships/slide" Target="slides/slide1133.xml"/><Relationship Id="rId5755" Type="http://schemas.openxmlformats.org/officeDocument/2006/relationships/slide" Target="slides/slide5754.xml"/><Relationship Id="rId1201" Type="http://schemas.openxmlformats.org/officeDocument/2006/relationships/slide" Target="slides/slide1200.xml"/><Relationship Id="rId4357" Type="http://schemas.openxmlformats.org/officeDocument/2006/relationships/slide" Target="slides/slide4356.xml"/><Relationship Id="rId4771" Type="http://schemas.openxmlformats.org/officeDocument/2006/relationships/slide" Target="slides/slide4770.xml"/><Relationship Id="rId5408" Type="http://schemas.openxmlformats.org/officeDocument/2006/relationships/slide" Target="slides/slide5407.xml"/><Relationship Id="rId3373" Type="http://schemas.openxmlformats.org/officeDocument/2006/relationships/slide" Target="slides/slide3372.xml"/><Relationship Id="rId4424" Type="http://schemas.openxmlformats.org/officeDocument/2006/relationships/slide" Target="slides/slide4423.xml"/><Relationship Id="rId5822" Type="http://schemas.openxmlformats.org/officeDocument/2006/relationships/slide" Target="slides/slide5821.xml"/><Relationship Id="rId294" Type="http://schemas.openxmlformats.org/officeDocument/2006/relationships/slide" Target="slides/slide293.xml"/><Relationship Id="rId3026" Type="http://schemas.openxmlformats.org/officeDocument/2006/relationships/slide" Target="slides/slide3025.xml"/><Relationship Id="rId361" Type="http://schemas.openxmlformats.org/officeDocument/2006/relationships/slide" Target="slides/slide360.xml"/><Relationship Id="rId2042" Type="http://schemas.openxmlformats.org/officeDocument/2006/relationships/slide" Target="slides/slide2041.xml"/><Relationship Id="rId3440" Type="http://schemas.openxmlformats.org/officeDocument/2006/relationships/slide" Target="slides/slide3439.xml"/><Relationship Id="rId5198" Type="http://schemas.openxmlformats.org/officeDocument/2006/relationships/slide" Target="slides/slide5197.xml"/><Relationship Id="rId6249" Type="http://schemas.openxmlformats.org/officeDocument/2006/relationships/slide" Target="slides/slide6248.xml"/><Relationship Id="rId2859" Type="http://schemas.openxmlformats.org/officeDocument/2006/relationships/slide" Target="slides/slide2858.xml"/><Relationship Id="rId5265" Type="http://schemas.openxmlformats.org/officeDocument/2006/relationships/slide" Target="slides/slide5264.xml"/><Relationship Id="rId6316" Type="http://schemas.openxmlformats.org/officeDocument/2006/relationships/tableStyles" Target="tableStyles.xml"/><Relationship Id="rId1875" Type="http://schemas.openxmlformats.org/officeDocument/2006/relationships/slide" Target="slides/slide1874.xml"/><Relationship Id="rId4281" Type="http://schemas.openxmlformats.org/officeDocument/2006/relationships/slide" Target="slides/slide4280.xml"/><Relationship Id="rId5332" Type="http://schemas.openxmlformats.org/officeDocument/2006/relationships/slide" Target="slides/slide5331.xml"/><Relationship Id="rId1528" Type="http://schemas.openxmlformats.org/officeDocument/2006/relationships/slide" Target="slides/slide1527.xml"/><Relationship Id="rId2926" Type="http://schemas.openxmlformats.org/officeDocument/2006/relationships/slide" Target="slides/slide2925.xml"/><Relationship Id="rId1942" Type="http://schemas.openxmlformats.org/officeDocument/2006/relationships/slide" Target="slides/slide1941.xml"/><Relationship Id="rId4001" Type="http://schemas.openxmlformats.org/officeDocument/2006/relationships/slide" Target="slides/slide4000.xml"/><Relationship Id="rId6173" Type="http://schemas.openxmlformats.org/officeDocument/2006/relationships/slide" Target="slides/slide6172.xml"/><Relationship Id="rId3767" Type="http://schemas.openxmlformats.org/officeDocument/2006/relationships/slide" Target="slides/slide3766.xml"/><Relationship Id="rId4818" Type="http://schemas.openxmlformats.org/officeDocument/2006/relationships/slide" Target="slides/slide4817.xml"/><Relationship Id="rId688" Type="http://schemas.openxmlformats.org/officeDocument/2006/relationships/slide" Target="slides/slide687.xml"/><Relationship Id="rId2369" Type="http://schemas.openxmlformats.org/officeDocument/2006/relationships/slide" Target="slides/slide2368.xml"/><Relationship Id="rId2783" Type="http://schemas.openxmlformats.org/officeDocument/2006/relationships/slide" Target="slides/slide2782.xml"/><Relationship Id="rId3834" Type="http://schemas.openxmlformats.org/officeDocument/2006/relationships/slide" Target="slides/slide3833.xml"/><Relationship Id="rId6240" Type="http://schemas.openxmlformats.org/officeDocument/2006/relationships/slide" Target="slides/slide6239.xml"/><Relationship Id="rId755" Type="http://schemas.openxmlformats.org/officeDocument/2006/relationships/slide" Target="slides/slide754.xml"/><Relationship Id="rId1385" Type="http://schemas.openxmlformats.org/officeDocument/2006/relationships/slide" Target="slides/slide1384.xml"/><Relationship Id="rId2436" Type="http://schemas.openxmlformats.org/officeDocument/2006/relationships/slide" Target="slides/slide2435.xml"/><Relationship Id="rId2850" Type="http://schemas.openxmlformats.org/officeDocument/2006/relationships/slide" Target="slides/slide2849.xml"/><Relationship Id="rId91" Type="http://schemas.openxmlformats.org/officeDocument/2006/relationships/slide" Target="slides/slide90.xml"/><Relationship Id="rId408" Type="http://schemas.openxmlformats.org/officeDocument/2006/relationships/slide" Target="slides/slide407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452" Type="http://schemas.openxmlformats.org/officeDocument/2006/relationships/slide" Target="slides/slide1451.xml"/><Relationship Id="rId2503" Type="http://schemas.openxmlformats.org/officeDocument/2006/relationships/slide" Target="slides/slide2502.xml"/><Relationship Id="rId3901" Type="http://schemas.openxmlformats.org/officeDocument/2006/relationships/slide" Target="slides/slide3900.xml"/><Relationship Id="rId5659" Type="http://schemas.openxmlformats.org/officeDocument/2006/relationships/slide" Target="slides/slide5658.xml"/><Relationship Id="rId1105" Type="http://schemas.openxmlformats.org/officeDocument/2006/relationships/slide" Target="slides/slide1104.xml"/><Relationship Id="rId3277" Type="http://schemas.openxmlformats.org/officeDocument/2006/relationships/slide" Target="slides/slide3276.xml"/><Relationship Id="rId4675" Type="http://schemas.openxmlformats.org/officeDocument/2006/relationships/slide" Target="slides/slide4674.xml"/><Relationship Id="rId5726" Type="http://schemas.openxmlformats.org/officeDocument/2006/relationships/slide" Target="slides/slide5725.xml"/><Relationship Id="rId198" Type="http://schemas.openxmlformats.org/officeDocument/2006/relationships/slide" Target="slides/slide197.xml"/><Relationship Id="rId3691" Type="http://schemas.openxmlformats.org/officeDocument/2006/relationships/slide" Target="slides/slide3690.xml"/><Relationship Id="rId4328" Type="http://schemas.openxmlformats.org/officeDocument/2006/relationships/slide" Target="slides/slide4327.xml"/><Relationship Id="rId4742" Type="http://schemas.openxmlformats.org/officeDocument/2006/relationships/slide" Target="slides/slide4741.xml"/><Relationship Id="rId2293" Type="http://schemas.openxmlformats.org/officeDocument/2006/relationships/slide" Target="slides/slide2292.xml"/><Relationship Id="rId3344" Type="http://schemas.openxmlformats.org/officeDocument/2006/relationships/slide" Target="slides/slide3343.xml"/><Relationship Id="rId265" Type="http://schemas.openxmlformats.org/officeDocument/2006/relationships/slide" Target="slides/slide264.xml"/><Relationship Id="rId2360" Type="http://schemas.openxmlformats.org/officeDocument/2006/relationships/slide" Target="slides/slide2359.xml"/><Relationship Id="rId3411" Type="http://schemas.openxmlformats.org/officeDocument/2006/relationships/slide" Target="slides/slide3410.xml"/><Relationship Id="rId332" Type="http://schemas.openxmlformats.org/officeDocument/2006/relationships/slide" Target="slides/slide331.xml"/><Relationship Id="rId2013" Type="http://schemas.openxmlformats.org/officeDocument/2006/relationships/slide" Target="slides/slide2012.xml"/><Relationship Id="rId5169" Type="http://schemas.openxmlformats.org/officeDocument/2006/relationships/slide" Target="slides/slide5168.xml"/><Relationship Id="rId5583" Type="http://schemas.openxmlformats.org/officeDocument/2006/relationships/slide" Target="slides/slide5582.xml"/><Relationship Id="rId4185" Type="http://schemas.openxmlformats.org/officeDocument/2006/relationships/slide" Target="slides/slide4184.xml"/><Relationship Id="rId5236" Type="http://schemas.openxmlformats.org/officeDocument/2006/relationships/slide" Target="slides/slide5235.xml"/><Relationship Id="rId1779" Type="http://schemas.openxmlformats.org/officeDocument/2006/relationships/slide" Target="slides/slide1778.xml"/><Relationship Id="rId4252" Type="http://schemas.openxmlformats.org/officeDocument/2006/relationships/slide" Target="slides/slide4251.xml"/><Relationship Id="rId5650" Type="http://schemas.openxmlformats.org/officeDocument/2006/relationships/slide" Target="slides/slide5649.xml"/><Relationship Id="rId1846" Type="http://schemas.openxmlformats.org/officeDocument/2006/relationships/slide" Target="slides/slide1845.xml"/><Relationship Id="rId5303" Type="http://schemas.openxmlformats.org/officeDocument/2006/relationships/slide" Target="slides/slide5302.xml"/><Relationship Id="rId1913" Type="http://schemas.openxmlformats.org/officeDocument/2006/relationships/slide" Target="slides/slide1912.xml"/><Relationship Id="rId6077" Type="http://schemas.openxmlformats.org/officeDocument/2006/relationships/slide" Target="slides/slide6076.xml"/><Relationship Id="rId2687" Type="http://schemas.openxmlformats.org/officeDocument/2006/relationships/slide" Target="slides/slide2686.xml"/><Relationship Id="rId3738" Type="http://schemas.openxmlformats.org/officeDocument/2006/relationships/slide" Target="slides/slide3737.xml"/><Relationship Id="rId5093" Type="http://schemas.openxmlformats.org/officeDocument/2006/relationships/slide" Target="slides/slide5092.xml"/><Relationship Id="rId6144" Type="http://schemas.openxmlformats.org/officeDocument/2006/relationships/slide" Target="slides/slide6143.xml"/><Relationship Id="rId659" Type="http://schemas.openxmlformats.org/officeDocument/2006/relationships/slide" Target="slides/slide658.xml"/><Relationship Id="rId1289" Type="http://schemas.openxmlformats.org/officeDocument/2006/relationships/slide" Target="slides/slide1288.xml"/><Relationship Id="rId5160" Type="http://schemas.openxmlformats.org/officeDocument/2006/relationships/slide" Target="slides/slide5159.xml"/><Relationship Id="rId6211" Type="http://schemas.openxmlformats.org/officeDocument/2006/relationships/slide" Target="slides/slide6210.xml"/><Relationship Id="rId1356" Type="http://schemas.openxmlformats.org/officeDocument/2006/relationships/slide" Target="slides/slide1355.xml"/><Relationship Id="rId2754" Type="http://schemas.openxmlformats.org/officeDocument/2006/relationships/slide" Target="slides/slide2753.xml"/><Relationship Id="rId3805" Type="http://schemas.openxmlformats.org/officeDocument/2006/relationships/slide" Target="slides/slide3804.xml"/><Relationship Id="rId726" Type="http://schemas.openxmlformats.org/officeDocument/2006/relationships/slide" Target="slides/slide725.xml"/><Relationship Id="rId1009" Type="http://schemas.openxmlformats.org/officeDocument/2006/relationships/slide" Target="slides/slide1008.xml"/><Relationship Id="rId1770" Type="http://schemas.openxmlformats.org/officeDocument/2006/relationships/slide" Target="slides/slide1769.xml"/><Relationship Id="rId2407" Type="http://schemas.openxmlformats.org/officeDocument/2006/relationships/slide" Target="slides/slide2406.xml"/><Relationship Id="rId2821" Type="http://schemas.openxmlformats.org/officeDocument/2006/relationships/slide" Target="slides/slide2820.xml"/><Relationship Id="rId5977" Type="http://schemas.openxmlformats.org/officeDocument/2006/relationships/slide" Target="slides/slide5976.xml"/><Relationship Id="rId62" Type="http://schemas.openxmlformats.org/officeDocument/2006/relationships/slide" Target="slides/slide61.xml"/><Relationship Id="rId1423" Type="http://schemas.openxmlformats.org/officeDocument/2006/relationships/slide" Target="slides/slide1422.xml"/><Relationship Id="rId4579" Type="http://schemas.openxmlformats.org/officeDocument/2006/relationships/slide" Target="slides/slide4578.xml"/><Relationship Id="rId4993" Type="http://schemas.openxmlformats.org/officeDocument/2006/relationships/slide" Target="slides/slide4992.xml"/><Relationship Id="rId3595" Type="http://schemas.openxmlformats.org/officeDocument/2006/relationships/slide" Target="slides/slide3594.xml"/><Relationship Id="rId4646" Type="http://schemas.openxmlformats.org/officeDocument/2006/relationships/slide" Target="slides/slide4645.xml"/><Relationship Id="rId2197" Type="http://schemas.openxmlformats.org/officeDocument/2006/relationships/slide" Target="slides/slide2196.xml"/><Relationship Id="rId3248" Type="http://schemas.openxmlformats.org/officeDocument/2006/relationships/slide" Target="slides/slide3247.xml"/><Relationship Id="rId3662" Type="http://schemas.openxmlformats.org/officeDocument/2006/relationships/slide" Target="slides/slide3661.xml"/><Relationship Id="rId4713" Type="http://schemas.openxmlformats.org/officeDocument/2006/relationships/slide" Target="slides/slide4712.xml"/><Relationship Id="rId169" Type="http://schemas.openxmlformats.org/officeDocument/2006/relationships/slide" Target="slides/slide168.xml"/><Relationship Id="rId583" Type="http://schemas.openxmlformats.org/officeDocument/2006/relationships/slide" Target="slides/slide582.xml"/><Relationship Id="rId2264" Type="http://schemas.openxmlformats.org/officeDocument/2006/relationships/slide" Target="slides/slide2263.xml"/><Relationship Id="rId3315" Type="http://schemas.openxmlformats.org/officeDocument/2006/relationships/slide" Target="slides/slide3314.xml"/><Relationship Id="rId236" Type="http://schemas.openxmlformats.org/officeDocument/2006/relationships/slide" Target="slides/slide235.xml"/><Relationship Id="rId650" Type="http://schemas.openxmlformats.org/officeDocument/2006/relationships/slide" Target="slides/slide649.xml"/><Relationship Id="rId1280" Type="http://schemas.openxmlformats.org/officeDocument/2006/relationships/slide" Target="slides/slide1279.xml"/><Relationship Id="rId2331" Type="http://schemas.openxmlformats.org/officeDocument/2006/relationships/slide" Target="slides/slide2330.xml"/><Relationship Id="rId5487" Type="http://schemas.openxmlformats.org/officeDocument/2006/relationships/slide" Target="slides/slide5486.xml"/><Relationship Id="rId303" Type="http://schemas.openxmlformats.org/officeDocument/2006/relationships/slide" Target="slides/slide302.xml"/><Relationship Id="rId4089" Type="http://schemas.openxmlformats.org/officeDocument/2006/relationships/slide" Target="slides/slide4088.xml"/><Relationship Id="rId5554" Type="http://schemas.openxmlformats.org/officeDocument/2006/relationships/slide" Target="slides/slide5553.xml"/><Relationship Id="rId1000" Type="http://schemas.openxmlformats.org/officeDocument/2006/relationships/slide" Target="slides/slide999.xml"/><Relationship Id="rId4156" Type="http://schemas.openxmlformats.org/officeDocument/2006/relationships/slide" Target="slides/slide4155.xml"/><Relationship Id="rId4570" Type="http://schemas.openxmlformats.org/officeDocument/2006/relationships/slide" Target="slides/slide4569.xml"/><Relationship Id="rId5207" Type="http://schemas.openxmlformats.org/officeDocument/2006/relationships/slide" Target="slides/slide5206.xml"/><Relationship Id="rId5621" Type="http://schemas.openxmlformats.org/officeDocument/2006/relationships/slide" Target="slides/slide5620.xml"/><Relationship Id="rId1817" Type="http://schemas.openxmlformats.org/officeDocument/2006/relationships/slide" Target="slides/slide1816.xml"/><Relationship Id="rId3172" Type="http://schemas.openxmlformats.org/officeDocument/2006/relationships/slide" Target="slides/slide3171.xml"/><Relationship Id="rId4223" Type="http://schemas.openxmlformats.org/officeDocument/2006/relationships/slide" Target="slides/slide4222.xml"/><Relationship Id="rId160" Type="http://schemas.openxmlformats.org/officeDocument/2006/relationships/slide" Target="slides/slide159.xml"/><Relationship Id="rId3989" Type="http://schemas.openxmlformats.org/officeDocument/2006/relationships/slide" Target="slides/slide3988.xml"/><Relationship Id="rId6048" Type="http://schemas.openxmlformats.org/officeDocument/2006/relationships/slide" Target="slides/slide6047.xml"/><Relationship Id="rId5064" Type="http://schemas.openxmlformats.org/officeDocument/2006/relationships/slide" Target="slides/slide5063.xml"/><Relationship Id="rId6115" Type="http://schemas.openxmlformats.org/officeDocument/2006/relationships/slide" Target="slides/slide6114.xml"/><Relationship Id="rId977" Type="http://schemas.openxmlformats.org/officeDocument/2006/relationships/slide" Target="slides/slide976.xml"/><Relationship Id="rId2658" Type="http://schemas.openxmlformats.org/officeDocument/2006/relationships/slide" Target="slides/slide2657.xml"/><Relationship Id="rId3709" Type="http://schemas.openxmlformats.org/officeDocument/2006/relationships/slide" Target="slides/slide3708.xml"/><Relationship Id="rId4080" Type="http://schemas.openxmlformats.org/officeDocument/2006/relationships/slide" Target="slides/slide4079.xml"/><Relationship Id="rId1674" Type="http://schemas.openxmlformats.org/officeDocument/2006/relationships/slide" Target="slides/slide1673.xml"/><Relationship Id="rId2725" Type="http://schemas.openxmlformats.org/officeDocument/2006/relationships/slide" Target="slides/slide2724.xml"/><Relationship Id="rId5131" Type="http://schemas.openxmlformats.org/officeDocument/2006/relationships/slide" Target="slides/slide5130.xml"/><Relationship Id="rId1327" Type="http://schemas.openxmlformats.org/officeDocument/2006/relationships/slide" Target="slides/slide1326.xml"/><Relationship Id="rId1741" Type="http://schemas.openxmlformats.org/officeDocument/2006/relationships/slide" Target="slides/slide1740.xml"/><Relationship Id="rId4897" Type="http://schemas.openxmlformats.org/officeDocument/2006/relationships/slide" Target="slides/slide4896.xml"/><Relationship Id="rId5948" Type="http://schemas.openxmlformats.org/officeDocument/2006/relationships/slide" Target="slides/slide5947.xml"/><Relationship Id="rId33" Type="http://schemas.openxmlformats.org/officeDocument/2006/relationships/slide" Target="slides/slide32.xml"/><Relationship Id="rId3499" Type="http://schemas.openxmlformats.org/officeDocument/2006/relationships/slide" Target="slides/slide3498.xml"/><Relationship Id="rId3566" Type="http://schemas.openxmlformats.org/officeDocument/2006/relationships/slide" Target="slides/slide3565.xml"/><Relationship Id="rId4964" Type="http://schemas.openxmlformats.org/officeDocument/2006/relationships/slide" Target="slides/slide4963.xml"/><Relationship Id="rId487" Type="http://schemas.openxmlformats.org/officeDocument/2006/relationships/slide" Target="slides/slide486.xml"/><Relationship Id="rId2168" Type="http://schemas.openxmlformats.org/officeDocument/2006/relationships/slide" Target="slides/slide2167.xml"/><Relationship Id="rId3219" Type="http://schemas.openxmlformats.org/officeDocument/2006/relationships/slide" Target="slides/slide3218.xml"/><Relationship Id="rId3980" Type="http://schemas.openxmlformats.org/officeDocument/2006/relationships/slide" Target="slides/slide3979.xml"/><Relationship Id="rId4617" Type="http://schemas.openxmlformats.org/officeDocument/2006/relationships/slide" Target="slides/slide4616.xml"/><Relationship Id="rId1184" Type="http://schemas.openxmlformats.org/officeDocument/2006/relationships/slide" Target="slides/slide1183.xml"/><Relationship Id="rId2582" Type="http://schemas.openxmlformats.org/officeDocument/2006/relationships/slide" Target="slides/slide2581.xml"/><Relationship Id="rId3633" Type="http://schemas.openxmlformats.org/officeDocument/2006/relationships/slide" Target="slides/slide3632.xml"/><Relationship Id="rId554" Type="http://schemas.openxmlformats.org/officeDocument/2006/relationships/slide" Target="slides/slide553.xml"/><Relationship Id="rId2235" Type="http://schemas.openxmlformats.org/officeDocument/2006/relationships/slide" Target="slides/slide2234.xml"/><Relationship Id="rId3700" Type="http://schemas.openxmlformats.org/officeDocument/2006/relationships/slide" Target="slides/slide3699.xml"/><Relationship Id="rId207" Type="http://schemas.openxmlformats.org/officeDocument/2006/relationships/slide" Target="slides/slide206.xml"/><Relationship Id="rId621" Type="http://schemas.openxmlformats.org/officeDocument/2006/relationships/slide" Target="slides/slide620.xml"/><Relationship Id="rId1251" Type="http://schemas.openxmlformats.org/officeDocument/2006/relationships/slide" Target="slides/slide1250.xml"/><Relationship Id="rId2302" Type="http://schemas.openxmlformats.org/officeDocument/2006/relationships/slide" Target="slides/slide2301.xml"/><Relationship Id="rId5458" Type="http://schemas.openxmlformats.org/officeDocument/2006/relationships/slide" Target="slides/slide5457.xml"/><Relationship Id="rId5872" Type="http://schemas.openxmlformats.org/officeDocument/2006/relationships/slide" Target="slides/slide5871.xml"/><Relationship Id="rId4474" Type="http://schemas.openxmlformats.org/officeDocument/2006/relationships/slide" Target="slides/slide4473.xml"/><Relationship Id="rId5525" Type="http://schemas.openxmlformats.org/officeDocument/2006/relationships/slide" Target="slides/slide5524.xml"/><Relationship Id="rId3076" Type="http://schemas.openxmlformats.org/officeDocument/2006/relationships/slide" Target="slides/slide3075.xml"/><Relationship Id="rId3490" Type="http://schemas.openxmlformats.org/officeDocument/2006/relationships/slide" Target="slides/slide3489.xml"/><Relationship Id="rId4127" Type="http://schemas.openxmlformats.org/officeDocument/2006/relationships/slide" Target="slides/slide4126.xml"/><Relationship Id="rId4541" Type="http://schemas.openxmlformats.org/officeDocument/2006/relationships/slide" Target="slides/slide4540.xml"/><Relationship Id="rId2092" Type="http://schemas.openxmlformats.org/officeDocument/2006/relationships/slide" Target="slides/slide2091.xml"/><Relationship Id="rId3143" Type="http://schemas.openxmlformats.org/officeDocument/2006/relationships/slide" Target="slides/slide3142.xml"/><Relationship Id="rId6299" Type="http://schemas.openxmlformats.org/officeDocument/2006/relationships/slide" Target="slides/slide6298.xml"/><Relationship Id="rId131" Type="http://schemas.openxmlformats.org/officeDocument/2006/relationships/slide" Target="slides/slide130.xml"/><Relationship Id="rId3210" Type="http://schemas.openxmlformats.org/officeDocument/2006/relationships/slide" Target="slides/slide3209.xml"/><Relationship Id="rId2976" Type="http://schemas.openxmlformats.org/officeDocument/2006/relationships/slide" Target="slides/slide2975.xml"/><Relationship Id="rId5382" Type="http://schemas.openxmlformats.org/officeDocument/2006/relationships/slide" Target="slides/slide5381.xml"/><Relationship Id="rId6019" Type="http://schemas.openxmlformats.org/officeDocument/2006/relationships/slide" Target="slides/slide6018.xml"/><Relationship Id="rId948" Type="http://schemas.openxmlformats.org/officeDocument/2006/relationships/slide" Target="slides/slide947.xml"/><Relationship Id="rId1578" Type="http://schemas.openxmlformats.org/officeDocument/2006/relationships/slide" Target="slides/slide1577.xml"/><Relationship Id="rId1992" Type="http://schemas.openxmlformats.org/officeDocument/2006/relationships/slide" Target="slides/slide1991.xml"/><Relationship Id="rId2629" Type="http://schemas.openxmlformats.org/officeDocument/2006/relationships/slide" Target="slides/slide2628.xml"/><Relationship Id="rId5035" Type="http://schemas.openxmlformats.org/officeDocument/2006/relationships/slide" Target="slides/slide5034.xml"/><Relationship Id="rId1645" Type="http://schemas.openxmlformats.org/officeDocument/2006/relationships/slide" Target="slides/slide1644.xml"/><Relationship Id="rId4051" Type="http://schemas.openxmlformats.org/officeDocument/2006/relationships/slide" Target="slides/slide4050.xml"/><Relationship Id="rId5102" Type="http://schemas.openxmlformats.org/officeDocument/2006/relationships/slide" Target="slides/slide5101.xml"/><Relationship Id="rId1712" Type="http://schemas.openxmlformats.org/officeDocument/2006/relationships/slide" Target="slides/slide1711.xml"/><Relationship Id="rId4868" Type="http://schemas.openxmlformats.org/officeDocument/2006/relationships/slide" Target="slides/slide4867.xml"/><Relationship Id="rId5919" Type="http://schemas.openxmlformats.org/officeDocument/2006/relationships/slide" Target="slides/slide5918.xml"/><Relationship Id="rId6290" Type="http://schemas.openxmlformats.org/officeDocument/2006/relationships/slide" Target="slides/slide6289.xml"/><Relationship Id="rId3884" Type="http://schemas.openxmlformats.org/officeDocument/2006/relationships/slide" Target="slides/slide3883.xml"/><Relationship Id="rId4935" Type="http://schemas.openxmlformats.org/officeDocument/2006/relationships/slide" Target="slides/slide4934.xml"/><Relationship Id="rId2486" Type="http://schemas.openxmlformats.org/officeDocument/2006/relationships/slide" Target="slides/slide2485.xml"/><Relationship Id="rId3537" Type="http://schemas.openxmlformats.org/officeDocument/2006/relationships/slide" Target="slides/slide3536.xml"/><Relationship Id="rId3951" Type="http://schemas.openxmlformats.org/officeDocument/2006/relationships/slide" Target="slides/slide3950.xml"/><Relationship Id="rId458" Type="http://schemas.openxmlformats.org/officeDocument/2006/relationships/slide" Target="slides/slide457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2139" Type="http://schemas.openxmlformats.org/officeDocument/2006/relationships/slide" Target="slides/slide2138.xml"/><Relationship Id="rId2553" Type="http://schemas.openxmlformats.org/officeDocument/2006/relationships/slide" Target="slides/slide2552.xml"/><Relationship Id="rId3604" Type="http://schemas.openxmlformats.org/officeDocument/2006/relationships/slide" Target="slides/slide3603.xml"/><Relationship Id="rId6010" Type="http://schemas.openxmlformats.org/officeDocument/2006/relationships/slide" Target="slides/slide6009.xml"/><Relationship Id="rId525" Type="http://schemas.openxmlformats.org/officeDocument/2006/relationships/slide" Target="slides/slide524.xml"/><Relationship Id="rId1155" Type="http://schemas.openxmlformats.org/officeDocument/2006/relationships/slide" Target="slides/slide1154.xml"/><Relationship Id="rId2206" Type="http://schemas.openxmlformats.org/officeDocument/2006/relationships/slide" Target="slides/slide2205.xml"/><Relationship Id="rId2620" Type="http://schemas.openxmlformats.org/officeDocument/2006/relationships/slide" Target="slides/slide2619.xml"/><Relationship Id="rId5776" Type="http://schemas.openxmlformats.org/officeDocument/2006/relationships/slide" Target="slides/slide5775.xml"/><Relationship Id="rId1222" Type="http://schemas.openxmlformats.org/officeDocument/2006/relationships/slide" Target="slides/slide1221.xml"/><Relationship Id="rId4378" Type="http://schemas.openxmlformats.org/officeDocument/2006/relationships/slide" Target="slides/slide4377.xml"/><Relationship Id="rId5429" Type="http://schemas.openxmlformats.org/officeDocument/2006/relationships/slide" Target="slides/slide5428.xml"/><Relationship Id="rId3394" Type="http://schemas.openxmlformats.org/officeDocument/2006/relationships/slide" Target="slides/slide3393.xml"/><Relationship Id="rId4792" Type="http://schemas.openxmlformats.org/officeDocument/2006/relationships/slide" Target="slides/slide4791.xml"/><Relationship Id="rId5843" Type="http://schemas.openxmlformats.org/officeDocument/2006/relationships/slide" Target="slides/slide5842.xml"/><Relationship Id="rId3047" Type="http://schemas.openxmlformats.org/officeDocument/2006/relationships/slide" Target="slides/slide3046.xml"/><Relationship Id="rId4445" Type="http://schemas.openxmlformats.org/officeDocument/2006/relationships/slide" Target="slides/slide4444.xml"/><Relationship Id="rId5910" Type="http://schemas.openxmlformats.org/officeDocument/2006/relationships/slide" Target="slides/slide5909.xml"/><Relationship Id="rId3461" Type="http://schemas.openxmlformats.org/officeDocument/2006/relationships/slide" Target="slides/slide3460.xml"/><Relationship Id="rId4512" Type="http://schemas.openxmlformats.org/officeDocument/2006/relationships/slide" Target="slides/slide4511.xml"/><Relationship Id="rId382" Type="http://schemas.openxmlformats.org/officeDocument/2006/relationships/slide" Target="slides/slide381.xml"/><Relationship Id="rId2063" Type="http://schemas.openxmlformats.org/officeDocument/2006/relationships/slide" Target="slides/slide2062.xml"/><Relationship Id="rId3114" Type="http://schemas.openxmlformats.org/officeDocument/2006/relationships/slide" Target="slides/slide3113.xml"/><Relationship Id="rId2130" Type="http://schemas.openxmlformats.org/officeDocument/2006/relationships/slide" Target="slides/slide2129.xml"/><Relationship Id="rId5286" Type="http://schemas.openxmlformats.org/officeDocument/2006/relationships/slide" Target="slides/slide5285.xml"/><Relationship Id="rId102" Type="http://schemas.openxmlformats.org/officeDocument/2006/relationships/slide" Target="slides/slide101.xml"/><Relationship Id="rId5353" Type="http://schemas.openxmlformats.org/officeDocument/2006/relationships/slide" Target="slides/slide5352.xml"/><Relationship Id="rId1896" Type="http://schemas.openxmlformats.org/officeDocument/2006/relationships/slide" Target="slides/slide1895.xml"/><Relationship Id="rId2947" Type="http://schemas.openxmlformats.org/officeDocument/2006/relationships/slide" Target="slides/slide2946.xml"/><Relationship Id="rId5006" Type="http://schemas.openxmlformats.org/officeDocument/2006/relationships/slide" Target="slides/slide5005.xml"/><Relationship Id="rId919" Type="http://schemas.openxmlformats.org/officeDocument/2006/relationships/slide" Target="slides/slide918.xml"/><Relationship Id="rId1549" Type="http://schemas.openxmlformats.org/officeDocument/2006/relationships/slide" Target="slides/slide1548.xml"/><Relationship Id="rId1963" Type="http://schemas.openxmlformats.org/officeDocument/2006/relationships/slide" Target="slides/slide1962.xml"/><Relationship Id="rId4022" Type="http://schemas.openxmlformats.org/officeDocument/2006/relationships/slide" Target="slides/slide4021.xml"/><Relationship Id="rId5420" Type="http://schemas.openxmlformats.org/officeDocument/2006/relationships/slide" Target="slides/slide5419.xml"/><Relationship Id="rId1616" Type="http://schemas.openxmlformats.org/officeDocument/2006/relationships/slide" Target="slides/slide1615.xml"/><Relationship Id="rId3788" Type="http://schemas.openxmlformats.org/officeDocument/2006/relationships/slide" Target="slides/slide3787.xml"/><Relationship Id="rId4839" Type="http://schemas.openxmlformats.org/officeDocument/2006/relationships/slide" Target="slides/slide4838.xml"/><Relationship Id="rId6194" Type="http://schemas.openxmlformats.org/officeDocument/2006/relationships/slide" Target="slides/slide6193.xml"/><Relationship Id="rId3855" Type="http://schemas.openxmlformats.org/officeDocument/2006/relationships/slide" Target="slides/slide3854.xml"/><Relationship Id="rId6261" Type="http://schemas.openxmlformats.org/officeDocument/2006/relationships/slide" Target="slides/slide6260.xml"/><Relationship Id="rId776" Type="http://schemas.openxmlformats.org/officeDocument/2006/relationships/slide" Target="slides/slide775.xml"/><Relationship Id="rId2457" Type="http://schemas.openxmlformats.org/officeDocument/2006/relationships/slide" Target="slides/slide2456.xml"/><Relationship Id="rId3508" Type="http://schemas.openxmlformats.org/officeDocument/2006/relationships/slide" Target="slides/slide3507.xml"/><Relationship Id="rId4906" Type="http://schemas.openxmlformats.org/officeDocument/2006/relationships/slide" Target="slides/slide4905.xml"/><Relationship Id="rId429" Type="http://schemas.openxmlformats.org/officeDocument/2006/relationships/slide" Target="slides/slide428.xml"/><Relationship Id="rId1059" Type="http://schemas.openxmlformats.org/officeDocument/2006/relationships/slide" Target="slides/slide1058.xml"/><Relationship Id="rId1473" Type="http://schemas.openxmlformats.org/officeDocument/2006/relationships/slide" Target="slides/slide1472.xml"/><Relationship Id="rId2871" Type="http://schemas.openxmlformats.org/officeDocument/2006/relationships/slide" Target="slides/slide2870.xml"/><Relationship Id="rId3922" Type="http://schemas.openxmlformats.org/officeDocument/2006/relationships/slide" Target="slides/slide392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2524" Type="http://schemas.openxmlformats.org/officeDocument/2006/relationships/slide" Target="slides/slide2523.xml"/><Relationship Id="rId910" Type="http://schemas.openxmlformats.org/officeDocument/2006/relationships/slide" Target="slides/slide909.xml"/><Relationship Id="rId1540" Type="http://schemas.openxmlformats.org/officeDocument/2006/relationships/slide" Target="slides/slide1539.xml"/><Relationship Id="rId4696" Type="http://schemas.openxmlformats.org/officeDocument/2006/relationships/slide" Target="slides/slide4695.xml"/><Relationship Id="rId5747" Type="http://schemas.openxmlformats.org/officeDocument/2006/relationships/slide" Target="slides/slide5746.xml"/><Relationship Id="rId3298" Type="http://schemas.openxmlformats.org/officeDocument/2006/relationships/slide" Target="slides/slide3297.xml"/><Relationship Id="rId4349" Type="http://schemas.openxmlformats.org/officeDocument/2006/relationships/slide" Target="slides/slide4348.xml"/><Relationship Id="rId4763" Type="http://schemas.openxmlformats.org/officeDocument/2006/relationships/slide" Target="slides/slide4762.xml"/><Relationship Id="rId5814" Type="http://schemas.openxmlformats.org/officeDocument/2006/relationships/slide" Target="slides/slide5813.xml"/><Relationship Id="rId3365" Type="http://schemas.openxmlformats.org/officeDocument/2006/relationships/slide" Target="slides/slide3364.xml"/><Relationship Id="rId4416" Type="http://schemas.openxmlformats.org/officeDocument/2006/relationships/slide" Target="slides/slide4415.xml"/><Relationship Id="rId4830" Type="http://schemas.openxmlformats.org/officeDocument/2006/relationships/slide" Target="slides/slide4829.xml"/><Relationship Id="rId286" Type="http://schemas.openxmlformats.org/officeDocument/2006/relationships/slide" Target="slides/slide285.xml"/><Relationship Id="rId2381" Type="http://schemas.openxmlformats.org/officeDocument/2006/relationships/slide" Target="slides/slide2380.xml"/><Relationship Id="rId3018" Type="http://schemas.openxmlformats.org/officeDocument/2006/relationships/slide" Target="slides/slide3017.xml"/><Relationship Id="rId3432" Type="http://schemas.openxmlformats.org/officeDocument/2006/relationships/slide" Target="slides/slide3431.xml"/><Relationship Id="rId353" Type="http://schemas.openxmlformats.org/officeDocument/2006/relationships/slide" Target="slides/slide352.xml"/><Relationship Id="rId2034" Type="http://schemas.openxmlformats.org/officeDocument/2006/relationships/slide" Target="slides/slide2033.xml"/><Relationship Id="rId420" Type="http://schemas.openxmlformats.org/officeDocument/2006/relationships/slide" Target="slides/slide419.xml"/><Relationship Id="rId1050" Type="http://schemas.openxmlformats.org/officeDocument/2006/relationships/slide" Target="slides/slide1049.xml"/><Relationship Id="rId2101" Type="http://schemas.openxmlformats.org/officeDocument/2006/relationships/slide" Target="slides/slide2100.xml"/><Relationship Id="rId5257" Type="http://schemas.openxmlformats.org/officeDocument/2006/relationships/slide" Target="slides/slide5256.xml"/><Relationship Id="rId5671" Type="http://schemas.openxmlformats.org/officeDocument/2006/relationships/slide" Target="slides/slide5670.xml"/><Relationship Id="rId6308" Type="http://schemas.openxmlformats.org/officeDocument/2006/relationships/slide" Target="slides/slide6307.xml"/><Relationship Id="rId1867" Type="http://schemas.openxmlformats.org/officeDocument/2006/relationships/slide" Target="slides/slide1866.xml"/><Relationship Id="rId2918" Type="http://schemas.openxmlformats.org/officeDocument/2006/relationships/slide" Target="slides/slide2917.xml"/><Relationship Id="rId4273" Type="http://schemas.openxmlformats.org/officeDocument/2006/relationships/slide" Target="slides/slide4272.xml"/><Relationship Id="rId5324" Type="http://schemas.openxmlformats.org/officeDocument/2006/relationships/slide" Target="slides/slide5323.xml"/><Relationship Id="rId1934" Type="http://schemas.openxmlformats.org/officeDocument/2006/relationships/slide" Target="slides/slide1933.xml"/><Relationship Id="rId4340" Type="http://schemas.openxmlformats.org/officeDocument/2006/relationships/slide" Target="slides/slide4339.xml"/><Relationship Id="rId6098" Type="http://schemas.openxmlformats.org/officeDocument/2006/relationships/slide" Target="slides/slide6097.xml"/><Relationship Id="rId6165" Type="http://schemas.openxmlformats.org/officeDocument/2006/relationships/slide" Target="slides/slide6164.xml"/><Relationship Id="rId3759" Type="http://schemas.openxmlformats.org/officeDocument/2006/relationships/slide" Target="slides/slide3758.xml"/><Relationship Id="rId5181" Type="http://schemas.openxmlformats.org/officeDocument/2006/relationships/slide" Target="slides/slide5180.xml"/><Relationship Id="rId6232" Type="http://schemas.openxmlformats.org/officeDocument/2006/relationships/slide" Target="slides/slide6231.xml"/><Relationship Id="rId2775" Type="http://schemas.openxmlformats.org/officeDocument/2006/relationships/slide" Target="slides/slide2774.xml"/><Relationship Id="rId3826" Type="http://schemas.openxmlformats.org/officeDocument/2006/relationships/slide" Target="slides/slide3825.xml"/><Relationship Id="rId747" Type="http://schemas.openxmlformats.org/officeDocument/2006/relationships/slide" Target="slides/slide746.xml"/><Relationship Id="rId1377" Type="http://schemas.openxmlformats.org/officeDocument/2006/relationships/slide" Target="slides/slide1376.xml"/><Relationship Id="rId1791" Type="http://schemas.openxmlformats.org/officeDocument/2006/relationships/slide" Target="slides/slide1790.xml"/><Relationship Id="rId2428" Type="http://schemas.openxmlformats.org/officeDocument/2006/relationships/slide" Target="slides/slide2427.xml"/><Relationship Id="rId2842" Type="http://schemas.openxmlformats.org/officeDocument/2006/relationships/slide" Target="slides/slide2841.xml"/><Relationship Id="rId5998" Type="http://schemas.openxmlformats.org/officeDocument/2006/relationships/slide" Target="slides/slide5997.xml"/><Relationship Id="rId83" Type="http://schemas.openxmlformats.org/officeDocument/2006/relationships/slide" Target="slides/slide82.xml"/><Relationship Id="rId814" Type="http://schemas.openxmlformats.org/officeDocument/2006/relationships/slide" Target="slides/slide813.xml"/><Relationship Id="rId1444" Type="http://schemas.openxmlformats.org/officeDocument/2006/relationships/slide" Target="slides/slide1443.xml"/><Relationship Id="rId1511" Type="http://schemas.openxmlformats.org/officeDocument/2006/relationships/slide" Target="slides/slide1510.xml"/><Relationship Id="rId4667" Type="http://schemas.openxmlformats.org/officeDocument/2006/relationships/slide" Target="slides/slide4666.xml"/><Relationship Id="rId5718" Type="http://schemas.openxmlformats.org/officeDocument/2006/relationships/slide" Target="slides/slide5717.xml"/><Relationship Id="rId3269" Type="http://schemas.openxmlformats.org/officeDocument/2006/relationships/slide" Target="slides/slide3268.xml"/><Relationship Id="rId3683" Type="http://schemas.openxmlformats.org/officeDocument/2006/relationships/slide" Target="slides/slide3682.xml"/><Relationship Id="rId2285" Type="http://schemas.openxmlformats.org/officeDocument/2006/relationships/slide" Target="slides/slide2284.xml"/><Relationship Id="rId3336" Type="http://schemas.openxmlformats.org/officeDocument/2006/relationships/slide" Target="slides/slide3335.xml"/><Relationship Id="rId4734" Type="http://schemas.openxmlformats.org/officeDocument/2006/relationships/slide" Target="slides/slide4733.xml"/><Relationship Id="rId257" Type="http://schemas.openxmlformats.org/officeDocument/2006/relationships/slide" Target="slides/slide256.xml"/><Relationship Id="rId3750" Type="http://schemas.openxmlformats.org/officeDocument/2006/relationships/slide" Target="slides/slide3749.xml"/><Relationship Id="rId4801" Type="http://schemas.openxmlformats.org/officeDocument/2006/relationships/slide" Target="slides/slide4800.xml"/><Relationship Id="rId671" Type="http://schemas.openxmlformats.org/officeDocument/2006/relationships/slide" Target="slides/slide670.xml"/><Relationship Id="rId2352" Type="http://schemas.openxmlformats.org/officeDocument/2006/relationships/slide" Target="slides/slide2351.xml"/><Relationship Id="rId3403" Type="http://schemas.openxmlformats.org/officeDocument/2006/relationships/slide" Target="slides/slide3402.xml"/><Relationship Id="rId324" Type="http://schemas.openxmlformats.org/officeDocument/2006/relationships/slide" Target="slides/slide323.xml"/><Relationship Id="rId2005" Type="http://schemas.openxmlformats.org/officeDocument/2006/relationships/slide" Target="slides/slide2004.xml"/><Relationship Id="rId5575" Type="http://schemas.openxmlformats.org/officeDocument/2006/relationships/slide" Target="slides/slide5574.xml"/><Relationship Id="rId1021" Type="http://schemas.openxmlformats.org/officeDocument/2006/relationships/slide" Target="slides/slide1020.xml"/><Relationship Id="rId4177" Type="http://schemas.openxmlformats.org/officeDocument/2006/relationships/slide" Target="slides/slide4176.xml"/><Relationship Id="rId4591" Type="http://schemas.openxmlformats.org/officeDocument/2006/relationships/slide" Target="slides/slide4590.xml"/><Relationship Id="rId5228" Type="http://schemas.openxmlformats.org/officeDocument/2006/relationships/slide" Target="slides/slide5227.xml"/><Relationship Id="rId5642" Type="http://schemas.openxmlformats.org/officeDocument/2006/relationships/slide" Target="slides/slide5641.xml"/><Relationship Id="rId3193" Type="http://schemas.openxmlformats.org/officeDocument/2006/relationships/slide" Target="slides/slide3192.xml"/><Relationship Id="rId4244" Type="http://schemas.openxmlformats.org/officeDocument/2006/relationships/slide" Target="slides/slide4243.xml"/><Relationship Id="rId1838" Type="http://schemas.openxmlformats.org/officeDocument/2006/relationships/slide" Target="slides/slide1837.xml"/><Relationship Id="rId3260" Type="http://schemas.openxmlformats.org/officeDocument/2006/relationships/slide" Target="slides/slide3259.xml"/><Relationship Id="rId4311" Type="http://schemas.openxmlformats.org/officeDocument/2006/relationships/slide" Target="slides/slide4310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6069" Type="http://schemas.openxmlformats.org/officeDocument/2006/relationships/slide" Target="slides/slide6068.xml"/><Relationship Id="rId5085" Type="http://schemas.openxmlformats.org/officeDocument/2006/relationships/slide" Target="slides/slide5084.xml"/><Relationship Id="rId998" Type="http://schemas.openxmlformats.org/officeDocument/2006/relationships/slide" Target="slides/slide997.xml"/><Relationship Id="rId2679" Type="http://schemas.openxmlformats.org/officeDocument/2006/relationships/slide" Target="slides/slide2678.xml"/><Relationship Id="rId6136" Type="http://schemas.openxmlformats.org/officeDocument/2006/relationships/slide" Target="slides/slide6135.xml"/><Relationship Id="rId1695" Type="http://schemas.openxmlformats.org/officeDocument/2006/relationships/slide" Target="slides/slide1694.xml"/><Relationship Id="rId2746" Type="http://schemas.openxmlformats.org/officeDocument/2006/relationships/slide" Target="slides/slide2745.xml"/><Relationship Id="rId5152" Type="http://schemas.openxmlformats.org/officeDocument/2006/relationships/slide" Target="slides/slide5151.xml"/><Relationship Id="rId6203" Type="http://schemas.openxmlformats.org/officeDocument/2006/relationships/slide" Target="slides/slide6202.xml"/><Relationship Id="rId718" Type="http://schemas.openxmlformats.org/officeDocument/2006/relationships/slide" Target="slides/slide717.xml"/><Relationship Id="rId1348" Type="http://schemas.openxmlformats.org/officeDocument/2006/relationships/slide" Target="slides/slide1347.xml"/><Relationship Id="rId1762" Type="http://schemas.openxmlformats.org/officeDocument/2006/relationships/slide" Target="slides/slide1761.xml"/><Relationship Id="rId1415" Type="http://schemas.openxmlformats.org/officeDocument/2006/relationships/slide" Target="slides/slide1414.xml"/><Relationship Id="rId2813" Type="http://schemas.openxmlformats.org/officeDocument/2006/relationships/slide" Target="slides/slide2812.xml"/><Relationship Id="rId5969" Type="http://schemas.openxmlformats.org/officeDocument/2006/relationships/slide" Target="slides/slide5968.xml"/><Relationship Id="rId54" Type="http://schemas.openxmlformats.org/officeDocument/2006/relationships/slide" Target="slides/slide53.xml"/><Relationship Id="rId4985" Type="http://schemas.openxmlformats.org/officeDocument/2006/relationships/slide" Target="slides/slide4984.xml"/><Relationship Id="rId2189" Type="http://schemas.openxmlformats.org/officeDocument/2006/relationships/slide" Target="slides/slide2188.xml"/><Relationship Id="rId3587" Type="http://schemas.openxmlformats.org/officeDocument/2006/relationships/slide" Target="slides/slide3586.xml"/><Relationship Id="rId4638" Type="http://schemas.openxmlformats.org/officeDocument/2006/relationships/slide" Target="slides/slide4637.xml"/><Relationship Id="rId6060" Type="http://schemas.openxmlformats.org/officeDocument/2006/relationships/slide" Target="slides/slide6059.xml"/><Relationship Id="rId3654" Type="http://schemas.openxmlformats.org/officeDocument/2006/relationships/slide" Target="slides/slide3653.xml"/><Relationship Id="rId4705" Type="http://schemas.openxmlformats.org/officeDocument/2006/relationships/slide" Target="slides/slide4704.xml"/><Relationship Id="rId575" Type="http://schemas.openxmlformats.org/officeDocument/2006/relationships/slide" Target="slides/slide574.xml"/><Relationship Id="rId2256" Type="http://schemas.openxmlformats.org/officeDocument/2006/relationships/slide" Target="slides/slide2255.xml"/><Relationship Id="rId2670" Type="http://schemas.openxmlformats.org/officeDocument/2006/relationships/slide" Target="slides/slide2669.xml"/><Relationship Id="rId3307" Type="http://schemas.openxmlformats.org/officeDocument/2006/relationships/slide" Target="slides/slide3306.xml"/><Relationship Id="rId3721" Type="http://schemas.openxmlformats.org/officeDocument/2006/relationships/slide" Target="slides/slide3720.xml"/><Relationship Id="rId228" Type="http://schemas.openxmlformats.org/officeDocument/2006/relationships/slide" Target="slides/slide227.xml"/><Relationship Id="rId642" Type="http://schemas.openxmlformats.org/officeDocument/2006/relationships/slide" Target="slides/slide641.xml"/><Relationship Id="rId1272" Type="http://schemas.openxmlformats.org/officeDocument/2006/relationships/slide" Target="slides/slide1271.xml"/><Relationship Id="rId2323" Type="http://schemas.openxmlformats.org/officeDocument/2006/relationships/slide" Target="slides/slide2322.xml"/><Relationship Id="rId5479" Type="http://schemas.openxmlformats.org/officeDocument/2006/relationships/slide" Target="slides/slide5478.xml"/><Relationship Id="rId5893" Type="http://schemas.openxmlformats.org/officeDocument/2006/relationships/slide" Target="slides/slide5892.xml"/><Relationship Id="rId4495" Type="http://schemas.openxmlformats.org/officeDocument/2006/relationships/slide" Target="slides/slide4494.xml"/><Relationship Id="rId5546" Type="http://schemas.openxmlformats.org/officeDocument/2006/relationships/slide" Target="slides/slide5545.xml"/><Relationship Id="rId3097" Type="http://schemas.openxmlformats.org/officeDocument/2006/relationships/slide" Target="slides/slide3096.xml"/><Relationship Id="rId4148" Type="http://schemas.openxmlformats.org/officeDocument/2006/relationships/slide" Target="slides/slide4147.xml"/><Relationship Id="rId5960" Type="http://schemas.openxmlformats.org/officeDocument/2006/relationships/slide" Target="slides/slide5959.xml"/><Relationship Id="rId3164" Type="http://schemas.openxmlformats.org/officeDocument/2006/relationships/slide" Target="slides/slide3163.xml"/><Relationship Id="rId4562" Type="http://schemas.openxmlformats.org/officeDocument/2006/relationships/slide" Target="slides/slide4561.xml"/><Relationship Id="rId5613" Type="http://schemas.openxmlformats.org/officeDocument/2006/relationships/slide" Target="slides/slide5612.xml"/><Relationship Id="rId1809" Type="http://schemas.openxmlformats.org/officeDocument/2006/relationships/slide" Target="slides/slide1808.xml"/><Relationship Id="rId4215" Type="http://schemas.openxmlformats.org/officeDocument/2006/relationships/slide" Target="slides/slide4214.xml"/><Relationship Id="rId2180" Type="http://schemas.openxmlformats.org/officeDocument/2006/relationships/slide" Target="slides/slide2179.xml"/><Relationship Id="rId3231" Type="http://schemas.openxmlformats.org/officeDocument/2006/relationships/slide" Target="slides/slide3230.xml"/><Relationship Id="rId152" Type="http://schemas.openxmlformats.org/officeDocument/2006/relationships/slide" Target="slides/slide151.xml"/><Relationship Id="rId2997" Type="http://schemas.openxmlformats.org/officeDocument/2006/relationships/slide" Target="slides/slide2996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5056" Type="http://schemas.openxmlformats.org/officeDocument/2006/relationships/slide" Target="slides/slide5055.xml"/><Relationship Id="rId5470" Type="http://schemas.openxmlformats.org/officeDocument/2006/relationships/slide" Target="slides/slide5469.xml"/><Relationship Id="rId6107" Type="http://schemas.openxmlformats.org/officeDocument/2006/relationships/slide" Target="slides/slide6106.xml"/><Relationship Id="rId4072" Type="http://schemas.openxmlformats.org/officeDocument/2006/relationships/slide" Target="slides/slide4071.xml"/><Relationship Id="rId5123" Type="http://schemas.openxmlformats.org/officeDocument/2006/relationships/slide" Target="slides/slide5122.xml"/><Relationship Id="rId1666" Type="http://schemas.openxmlformats.org/officeDocument/2006/relationships/slide" Target="slides/slide1665.xml"/><Relationship Id="rId2717" Type="http://schemas.openxmlformats.org/officeDocument/2006/relationships/slide" Target="slides/slide2716.xml"/><Relationship Id="rId1319" Type="http://schemas.openxmlformats.org/officeDocument/2006/relationships/slide" Target="slides/slide1318.xml"/><Relationship Id="rId1733" Type="http://schemas.openxmlformats.org/officeDocument/2006/relationships/slide" Target="slides/slide1732.xml"/><Relationship Id="rId4889" Type="http://schemas.openxmlformats.org/officeDocument/2006/relationships/slide" Target="slides/slide4888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4956" Type="http://schemas.openxmlformats.org/officeDocument/2006/relationships/slide" Target="slides/slide4955.xml"/><Relationship Id="rId3558" Type="http://schemas.openxmlformats.org/officeDocument/2006/relationships/slide" Target="slides/slide3557.xml"/><Relationship Id="rId3972" Type="http://schemas.openxmlformats.org/officeDocument/2006/relationships/slide" Target="slides/slide3971.xml"/><Relationship Id="rId4609" Type="http://schemas.openxmlformats.org/officeDocument/2006/relationships/slide" Target="slides/slide4608.xml"/><Relationship Id="rId479" Type="http://schemas.openxmlformats.org/officeDocument/2006/relationships/slide" Target="slides/slide478.xml"/><Relationship Id="rId893" Type="http://schemas.openxmlformats.org/officeDocument/2006/relationships/slide" Target="slides/slide892.xml"/><Relationship Id="rId2574" Type="http://schemas.openxmlformats.org/officeDocument/2006/relationships/slide" Target="slides/slide2573.xml"/><Relationship Id="rId3625" Type="http://schemas.openxmlformats.org/officeDocument/2006/relationships/slide" Target="slides/slide3624.xml"/><Relationship Id="rId6031" Type="http://schemas.openxmlformats.org/officeDocument/2006/relationships/slide" Target="slides/slide6030.xml"/><Relationship Id="rId546" Type="http://schemas.openxmlformats.org/officeDocument/2006/relationships/slide" Target="slides/slide545.xml"/><Relationship Id="rId1176" Type="http://schemas.openxmlformats.org/officeDocument/2006/relationships/slide" Target="slides/slide1175.xml"/><Relationship Id="rId2227" Type="http://schemas.openxmlformats.org/officeDocument/2006/relationships/slide" Target="slides/slide2226.xml"/><Relationship Id="rId960" Type="http://schemas.openxmlformats.org/officeDocument/2006/relationships/slide" Target="slides/slide959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2641" Type="http://schemas.openxmlformats.org/officeDocument/2006/relationships/slide" Target="slides/slide2640.xml"/><Relationship Id="rId4399" Type="http://schemas.openxmlformats.org/officeDocument/2006/relationships/slide" Target="slides/slide4398.xml"/><Relationship Id="rId5797" Type="http://schemas.openxmlformats.org/officeDocument/2006/relationships/slide" Target="slides/slide5796.xml"/><Relationship Id="rId613" Type="http://schemas.openxmlformats.org/officeDocument/2006/relationships/slide" Target="slides/slide612.xml"/><Relationship Id="rId5864" Type="http://schemas.openxmlformats.org/officeDocument/2006/relationships/slide" Target="slides/slide5863.xml"/><Relationship Id="rId1310" Type="http://schemas.openxmlformats.org/officeDocument/2006/relationships/slide" Target="slides/slide1309.xml"/><Relationship Id="rId4466" Type="http://schemas.openxmlformats.org/officeDocument/2006/relationships/slide" Target="slides/slide4465.xml"/><Relationship Id="rId4880" Type="http://schemas.openxmlformats.org/officeDocument/2006/relationships/slide" Target="slides/slide4879.xml"/><Relationship Id="rId5517" Type="http://schemas.openxmlformats.org/officeDocument/2006/relationships/slide" Target="slides/slide5516.xml"/><Relationship Id="rId5931" Type="http://schemas.openxmlformats.org/officeDocument/2006/relationships/slide" Target="slides/slide5930.xml"/><Relationship Id="rId3068" Type="http://schemas.openxmlformats.org/officeDocument/2006/relationships/slide" Target="slides/slide3067.xml"/><Relationship Id="rId3482" Type="http://schemas.openxmlformats.org/officeDocument/2006/relationships/slide" Target="slides/slide3481.xml"/><Relationship Id="rId4119" Type="http://schemas.openxmlformats.org/officeDocument/2006/relationships/slide" Target="slides/slide4118.xml"/><Relationship Id="rId4533" Type="http://schemas.openxmlformats.org/officeDocument/2006/relationships/slide" Target="slides/slide4532.xml"/><Relationship Id="rId2084" Type="http://schemas.openxmlformats.org/officeDocument/2006/relationships/slide" Target="slides/slide2083.xml"/><Relationship Id="rId3135" Type="http://schemas.openxmlformats.org/officeDocument/2006/relationships/slide" Target="slides/slide3134.xml"/><Relationship Id="rId4600" Type="http://schemas.openxmlformats.org/officeDocument/2006/relationships/slide" Target="slides/slide4599.xml"/><Relationship Id="rId470" Type="http://schemas.openxmlformats.org/officeDocument/2006/relationships/slide" Target="slides/slide469.xml"/><Relationship Id="rId2151" Type="http://schemas.openxmlformats.org/officeDocument/2006/relationships/slide" Target="slides/slide2150.xml"/><Relationship Id="rId3202" Type="http://schemas.openxmlformats.org/officeDocument/2006/relationships/slide" Target="slides/slide3201.xml"/><Relationship Id="rId123" Type="http://schemas.openxmlformats.org/officeDocument/2006/relationships/slide" Target="slides/slide122.xml"/><Relationship Id="rId5374" Type="http://schemas.openxmlformats.org/officeDocument/2006/relationships/slide" Target="slides/slide5373.xml"/><Relationship Id="rId2968" Type="http://schemas.openxmlformats.org/officeDocument/2006/relationships/slide" Target="slides/slide2967.xml"/><Relationship Id="rId5027" Type="http://schemas.openxmlformats.org/officeDocument/2006/relationships/slide" Target="slides/slide5026.xml"/><Relationship Id="rId1984" Type="http://schemas.openxmlformats.org/officeDocument/2006/relationships/slide" Target="slides/slide1983.xml"/><Relationship Id="rId4390" Type="http://schemas.openxmlformats.org/officeDocument/2006/relationships/slide" Target="slides/slide4389.xml"/><Relationship Id="rId5441" Type="http://schemas.openxmlformats.org/officeDocument/2006/relationships/slide" Target="slides/slide5440.xml"/><Relationship Id="rId1637" Type="http://schemas.openxmlformats.org/officeDocument/2006/relationships/slide" Target="slides/slide1636.xml"/><Relationship Id="rId4043" Type="http://schemas.openxmlformats.org/officeDocument/2006/relationships/slide" Target="slides/slide4042.xml"/><Relationship Id="rId1704" Type="http://schemas.openxmlformats.org/officeDocument/2006/relationships/slide" Target="slides/slide1703.xml"/><Relationship Id="rId4110" Type="http://schemas.openxmlformats.org/officeDocument/2006/relationships/slide" Target="slides/slide4109.xml"/><Relationship Id="rId6282" Type="http://schemas.openxmlformats.org/officeDocument/2006/relationships/slide" Target="slides/slide6281.xml"/><Relationship Id="rId797" Type="http://schemas.openxmlformats.org/officeDocument/2006/relationships/slide" Target="slides/slide796.xml"/><Relationship Id="rId2478" Type="http://schemas.openxmlformats.org/officeDocument/2006/relationships/slide" Target="slides/slide2477.xml"/><Relationship Id="rId3876" Type="http://schemas.openxmlformats.org/officeDocument/2006/relationships/slide" Target="slides/slide3875.xml"/><Relationship Id="rId4927" Type="http://schemas.openxmlformats.org/officeDocument/2006/relationships/slide" Target="slides/slide4926.xml"/><Relationship Id="rId2892" Type="http://schemas.openxmlformats.org/officeDocument/2006/relationships/slide" Target="slides/slide2891.xml"/><Relationship Id="rId3529" Type="http://schemas.openxmlformats.org/officeDocument/2006/relationships/slide" Target="slides/slide3528.xml"/><Relationship Id="rId3943" Type="http://schemas.openxmlformats.org/officeDocument/2006/relationships/slide" Target="slides/slide3942.xml"/><Relationship Id="rId6002" Type="http://schemas.openxmlformats.org/officeDocument/2006/relationships/slide" Target="slides/slide6001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2545" Type="http://schemas.openxmlformats.org/officeDocument/2006/relationships/slide" Target="slides/slide2544.xml"/><Relationship Id="rId517" Type="http://schemas.openxmlformats.org/officeDocument/2006/relationships/slide" Target="slides/slide516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561" Type="http://schemas.openxmlformats.org/officeDocument/2006/relationships/slide" Target="slides/slide1560.xml"/><Relationship Id="rId2612" Type="http://schemas.openxmlformats.org/officeDocument/2006/relationships/slide" Target="slides/slide2611.xml"/><Relationship Id="rId5768" Type="http://schemas.openxmlformats.org/officeDocument/2006/relationships/slide" Target="slides/slide5767.xml"/><Relationship Id="rId1214" Type="http://schemas.openxmlformats.org/officeDocument/2006/relationships/slide" Target="slides/slide1213.xml"/><Relationship Id="rId4784" Type="http://schemas.openxmlformats.org/officeDocument/2006/relationships/slide" Target="slides/slide4783.xml"/><Relationship Id="rId5835" Type="http://schemas.openxmlformats.org/officeDocument/2006/relationships/slide" Target="slides/slide5834.xml"/><Relationship Id="rId3386" Type="http://schemas.openxmlformats.org/officeDocument/2006/relationships/slide" Target="slides/slide3385.xml"/><Relationship Id="rId4437" Type="http://schemas.openxmlformats.org/officeDocument/2006/relationships/slide" Target="slides/slide4436.xml"/><Relationship Id="rId3039" Type="http://schemas.openxmlformats.org/officeDocument/2006/relationships/slide" Target="slides/slide3038.xml"/><Relationship Id="rId3453" Type="http://schemas.openxmlformats.org/officeDocument/2006/relationships/slide" Target="slides/slide3452.xml"/><Relationship Id="rId4851" Type="http://schemas.openxmlformats.org/officeDocument/2006/relationships/slide" Target="slides/slide4850.xml"/><Relationship Id="rId5902" Type="http://schemas.openxmlformats.org/officeDocument/2006/relationships/slide" Target="slides/slide5901.xml"/><Relationship Id="rId374" Type="http://schemas.openxmlformats.org/officeDocument/2006/relationships/slide" Target="slides/slide373.xml"/><Relationship Id="rId2055" Type="http://schemas.openxmlformats.org/officeDocument/2006/relationships/slide" Target="slides/slide2054.xml"/><Relationship Id="rId3106" Type="http://schemas.openxmlformats.org/officeDocument/2006/relationships/slide" Target="slides/slide3105.xml"/><Relationship Id="rId4504" Type="http://schemas.openxmlformats.org/officeDocument/2006/relationships/slide" Target="slides/slide4503.xml"/><Relationship Id="rId3520" Type="http://schemas.openxmlformats.org/officeDocument/2006/relationships/slide" Target="slides/slide3519.xml"/><Relationship Id="rId441" Type="http://schemas.openxmlformats.org/officeDocument/2006/relationships/slide" Target="slides/slide440.xml"/><Relationship Id="rId1071" Type="http://schemas.openxmlformats.org/officeDocument/2006/relationships/slide" Target="slides/slide1070.xml"/><Relationship Id="rId2122" Type="http://schemas.openxmlformats.org/officeDocument/2006/relationships/slide" Target="slides/slide2121.xml"/><Relationship Id="rId5278" Type="http://schemas.openxmlformats.org/officeDocument/2006/relationships/slide" Target="slides/slide5277.xml"/><Relationship Id="rId5692" Type="http://schemas.openxmlformats.org/officeDocument/2006/relationships/slide" Target="slides/slide5691.xml"/><Relationship Id="rId1888" Type="http://schemas.openxmlformats.org/officeDocument/2006/relationships/slide" Target="slides/slide1887.xml"/><Relationship Id="rId2939" Type="http://schemas.openxmlformats.org/officeDocument/2006/relationships/slide" Target="slides/slide2938.xml"/><Relationship Id="rId4294" Type="http://schemas.openxmlformats.org/officeDocument/2006/relationships/slide" Target="slides/slide4293.xml"/><Relationship Id="rId5345" Type="http://schemas.openxmlformats.org/officeDocument/2006/relationships/slide" Target="slides/slide5344.xml"/><Relationship Id="rId4361" Type="http://schemas.openxmlformats.org/officeDocument/2006/relationships/slide" Target="slides/slide4360.xml"/><Relationship Id="rId5412" Type="http://schemas.openxmlformats.org/officeDocument/2006/relationships/slide" Target="slides/slide5411.xml"/><Relationship Id="rId1955" Type="http://schemas.openxmlformats.org/officeDocument/2006/relationships/slide" Target="slides/slide1954.xml"/><Relationship Id="rId4014" Type="http://schemas.openxmlformats.org/officeDocument/2006/relationships/slide" Target="slides/slide4013.xml"/><Relationship Id="rId1608" Type="http://schemas.openxmlformats.org/officeDocument/2006/relationships/slide" Target="slides/slide1607.xml"/><Relationship Id="rId3030" Type="http://schemas.openxmlformats.org/officeDocument/2006/relationships/slide" Target="slides/slide3029.xml"/><Relationship Id="rId6186" Type="http://schemas.openxmlformats.org/officeDocument/2006/relationships/slide" Target="slides/slide6185.xml"/><Relationship Id="rId2796" Type="http://schemas.openxmlformats.org/officeDocument/2006/relationships/slide" Target="slides/slide2795.xml"/><Relationship Id="rId3847" Type="http://schemas.openxmlformats.org/officeDocument/2006/relationships/slide" Target="slides/slide3846.xml"/><Relationship Id="rId6253" Type="http://schemas.openxmlformats.org/officeDocument/2006/relationships/slide" Target="slides/slide6252.xml"/><Relationship Id="rId768" Type="http://schemas.openxmlformats.org/officeDocument/2006/relationships/slide" Target="slides/slide767.xml"/><Relationship Id="rId1398" Type="http://schemas.openxmlformats.org/officeDocument/2006/relationships/slide" Target="slides/slide1397.xml"/><Relationship Id="rId2449" Type="http://schemas.openxmlformats.org/officeDocument/2006/relationships/slide" Target="slides/slide2448.xml"/><Relationship Id="rId2863" Type="http://schemas.openxmlformats.org/officeDocument/2006/relationships/slide" Target="slides/slide2862.xml"/><Relationship Id="rId3914" Type="http://schemas.openxmlformats.org/officeDocument/2006/relationships/slide" Target="slides/slide3913.xml"/><Relationship Id="rId6320" Type="http://schemas.openxmlformats.org/officeDocument/2006/relationships/customXml" Target="../customXml/item4.xml"/><Relationship Id="rId835" Type="http://schemas.openxmlformats.org/officeDocument/2006/relationships/slide" Target="slides/slide834.xml"/><Relationship Id="rId1465" Type="http://schemas.openxmlformats.org/officeDocument/2006/relationships/slide" Target="slides/slide1464.xml"/><Relationship Id="rId2516" Type="http://schemas.openxmlformats.org/officeDocument/2006/relationships/slide" Target="slides/slide2515.xml"/><Relationship Id="rId1118" Type="http://schemas.openxmlformats.org/officeDocument/2006/relationships/slide" Target="slides/slide1117.xml"/><Relationship Id="rId1532" Type="http://schemas.openxmlformats.org/officeDocument/2006/relationships/slide" Target="slides/slide1531.xml"/><Relationship Id="rId2930" Type="http://schemas.openxmlformats.org/officeDocument/2006/relationships/slide" Target="slides/slide2929.xml"/><Relationship Id="rId4688" Type="http://schemas.openxmlformats.org/officeDocument/2006/relationships/slide" Target="slides/slide4687.xml"/><Relationship Id="rId902" Type="http://schemas.openxmlformats.org/officeDocument/2006/relationships/slide" Target="slides/slide901.xml"/><Relationship Id="rId5739" Type="http://schemas.openxmlformats.org/officeDocument/2006/relationships/slide" Target="slides/slide5738.xml"/><Relationship Id="rId4755" Type="http://schemas.openxmlformats.org/officeDocument/2006/relationships/slide" Target="slides/slide4754.xml"/><Relationship Id="rId5806" Type="http://schemas.openxmlformats.org/officeDocument/2006/relationships/slide" Target="slides/slide5805.xml"/><Relationship Id="rId278" Type="http://schemas.openxmlformats.org/officeDocument/2006/relationships/slide" Target="slides/slide277.xml"/><Relationship Id="rId3357" Type="http://schemas.openxmlformats.org/officeDocument/2006/relationships/slide" Target="slides/slide3356.xml"/><Relationship Id="rId3771" Type="http://schemas.openxmlformats.org/officeDocument/2006/relationships/slide" Target="slides/slide3770.xml"/><Relationship Id="rId4408" Type="http://schemas.openxmlformats.org/officeDocument/2006/relationships/slide" Target="slides/slide4407.xml"/><Relationship Id="rId4822" Type="http://schemas.openxmlformats.org/officeDocument/2006/relationships/slide" Target="slides/slide4821.xml"/><Relationship Id="rId692" Type="http://schemas.openxmlformats.org/officeDocument/2006/relationships/slide" Target="slides/slide691.xml"/><Relationship Id="rId2373" Type="http://schemas.openxmlformats.org/officeDocument/2006/relationships/slide" Target="slides/slide2372.xml"/><Relationship Id="rId3424" Type="http://schemas.openxmlformats.org/officeDocument/2006/relationships/slide" Target="slides/slide3423.xml"/><Relationship Id="rId345" Type="http://schemas.openxmlformats.org/officeDocument/2006/relationships/slide" Target="slides/slide344.xml"/><Relationship Id="rId2026" Type="http://schemas.openxmlformats.org/officeDocument/2006/relationships/slide" Target="slides/slide2025.xml"/><Relationship Id="rId2440" Type="http://schemas.openxmlformats.org/officeDocument/2006/relationships/slide" Target="slides/slide2439.xml"/><Relationship Id="rId5596" Type="http://schemas.openxmlformats.org/officeDocument/2006/relationships/slide" Target="slides/slide5595.xml"/><Relationship Id="rId412" Type="http://schemas.openxmlformats.org/officeDocument/2006/relationships/slide" Target="slides/slide411.xml"/><Relationship Id="rId1042" Type="http://schemas.openxmlformats.org/officeDocument/2006/relationships/slide" Target="slides/slide1041.xml"/><Relationship Id="rId4198" Type="http://schemas.openxmlformats.org/officeDocument/2006/relationships/slide" Target="slides/slide4197.xml"/><Relationship Id="rId5249" Type="http://schemas.openxmlformats.org/officeDocument/2006/relationships/slide" Target="slides/slide5248.xml"/><Relationship Id="rId5663" Type="http://schemas.openxmlformats.org/officeDocument/2006/relationships/slide" Target="slides/slide5662.xml"/><Relationship Id="rId4265" Type="http://schemas.openxmlformats.org/officeDocument/2006/relationships/slide" Target="slides/slide4264.xml"/><Relationship Id="rId5316" Type="http://schemas.openxmlformats.org/officeDocument/2006/relationships/slide" Target="slides/slide5315.xml"/><Relationship Id="rId1859" Type="http://schemas.openxmlformats.org/officeDocument/2006/relationships/slide" Target="slides/slide1858.xml"/><Relationship Id="rId5730" Type="http://schemas.openxmlformats.org/officeDocument/2006/relationships/slide" Target="slides/slide5729.xml"/><Relationship Id="rId1926" Type="http://schemas.openxmlformats.org/officeDocument/2006/relationships/slide" Target="slides/slide1925.xml"/><Relationship Id="rId3281" Type="http://schemas.openxmlformats.org/officeDocument/2006/relationships/slide" Target="slides/slide3280.xml"/><Relationship Id="rId4332" Type="http://schemas.openxmlformats.org/officeDocument/2006/relationships/slide" Target="slides/slide4331.xml"/><Relationship Id="rId3001" Type="http://schemas.openxmlformats.org/officeDocument/2006/relationships/slide" Target="slides/slide3000.xml"/><Relationship Id="rId6157" Type="http://schemas.openxmlformats.org/officeDocument/2006/relationships/slide" Target="slides/slide6156.xml"/><Relationship Id="rId2767" Type="http://schemas.openxmlformats.org/officeDocument/2006/relationships/slide" Target="slides/slide2766.xml"/><Relationship Id="rId5173" Type="http://schemas.openxmlformats.org/officeDocument/2006/relationships/slide" Target="slides/slide5172.xml"/><Relationship Id="rId6224" Type="http://schemas.openxmlformats.org/officeDocument/2006/relationships/slide" Target="slides/slide6223.xml"/><Relationship Id="rId739" Type="http://schemas.openxmlformats.org/officeDocument/2006/relationships/slide" Target="slides/slide738.xml"/><Relationship Id="rId1369" Type="http://schemas.openxmlformats.org/officeDocument/2006/relationships/slide" Target="slides/slide1368.xml"/><Relationship Id="rId3818" Type="http://schemas.openxmlformats.org/officeDocument/2006/relationships/slide" Target="slides/slide3817.xml"/><Relationship Id="rId5240" Type="http://schemas.openxmlformats.org/officeDocument/2006/relationships/slide" Target="slides/slide5239.xml"/><Relationship Id="rId1783" Type="http://schemas.openxmlformats.org/officeDocument/2006/relationships/slide" Target="slides/slide1782.xml"/><Relationship Id="rId2834" Type="http://schemas.openxmlformats.org/officeDocument/2006/relationships/slide" Target="slides/slide2833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850" Type="http://schemas.openxmlformats.org/officeDocument/2006/relationships/slide" Target="slides/slide1849.xml"/><Relationship Id="rId2901" Type="http://schemas.openxmlformats.org/officeDocument/2006/relationships/slide" Target="slides/slide2900.xml"/><Relationship Id="rId1503" Type="http://schemas.openxmlformats.org/officeDocument/2006/relationships/slide" Target="slides/slide1502.xml"/><Relationship Id="rId4659" Type="http://schemas.openxmlformats.org/officeDocument/2006/relationships/slide" Target="slides/slide4658.xml"/><Relationship Id="rId3675" Type="http://schemas.openxmlformats.org/officeDocument/2006/relationships/slide" Target="slides/slide3674.xml"/><Relationship Id="rId4726" Type="http://schemas.openxmlformats.org/officeDocument/2006/relationships/slide" Target="slides/slide4725.xml"/><Relationship Id="rId6081" Type="http://schemas.openxmlformats.org/officeDocument/2006/relationships/slide" Target="slides/slide6080.xml"/><Relationship Id="rId596" Type="http://schemas.openxmlformats.org/officeDocument/2006/relationships/slide" Target="slides/slide595.xml"/><Relationship Id="rId2277" Type="http://schemas.openxmlformats.org/officeDocument/2006/relationships/slide" Target="slides/slide2276.xml"/><Relationship Id="rId2691" Type="http://schemas.openxmlformats.org/officeDocument/2006/relationships/slide" Target="slides/slide2690.xml"/><Relationship Id="rId3328" Type="http://schemas.openxmlformats.org/officeDocument/2006/relationships/slide" Target="slides/slide3327.xml"/><Relationship Id="rId3742" Type="http://schemas.openxmlformats.org/officeDocument/2006/relationships/slide" Target="slides/slide3741.xml"/><Relationship Id="rId249" Type="http://schemas.openxmlformats.org/officeDocument/2006/relationships/slide" Target="slides/slide248.xml"/><Relationship Id="rId663" Type="http://schemas.openxmlformats.org/officeDocument/2006/relationships/slide" Target="slides/slide662.xml"/><Relationship Id="rId1293" Type="http://schemas.openxmlformats.org/officeDocument/2006/relationships/slide" Target="slides/slide1292.xml"/><Relationship Id="rId2344" Type="http://schemas.openxmlformats.org/officeDocument/2006/relationships/slide" Target="slides/slide2343.xml"/><Relationship Id="rId316" Type="http://schemas.openxmlformats.org/officeDocument/2006/relationships/slide" Target="slides/slide315.xml"/><Relationship Id="rId730" Type="http://schemas.openxmlformats.org/officeDocument/2006/relationships/slide" Target="slides/slide729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2411" Type="http://schemas.openxmlformats.org/officeDocument/2006/relationships/slide" Target="slides/slide2410.xml"/><Relationship Id="rId4169" Type="http://schemas.openxmlformats.org/officeDocument/2006/relationships/slide" Target="slides/slide4168.xml"/><Relationship Id="rId5567" Type="http://schemas.openxmlformats.org/officeDocument/2006/relationships/slide" Target="slides/slide5566.xml"/><Relationship Id="rId5981" Type="http://schemas.openxmlformats.org/officeDocument/2006/relationships/slide" Target="slides/slide5980.xml"/><Relationship Id="rId4583" Type="http://schemas.openxmlformats.org/officeDocument/2006/relationships/slide" Target="slides/slide4582.xml"/><Relationship Id="rId5634" Type="http://schemas.openxmlformats.org/officeDocument/2006/relationships/slide" Target="slides/slide5633.xml"/><Relationship Id="rId3185" Type="http://schemas.openxmlformats.org/officeDocument/2006/relationships/slide" Target="slides/slide3184.xml"/><Relationship Id="rId4236" Type="http://schemas.openxmlformats.org/officeDocument/2006/relationships/slide" Target="slides/slide4235.xml"/><Relationship Id="rId4650" Type="http://schemas.openxmlformats.org/officeDocument/2006/relationships/slide" Target="slides/slide4649.xml"/><Relationship Id="rId5701" Type="http://schemas.openxmlformats.org/officeDocument/2006/relationships/slide" Target="slides/slide5700.xml"/><Relationship Id="rId3252" Type="http://schemas.openxmlformats.org/officeDocument/2006/relationships/slide" Target="slides/slide3251.xml"/><Relationship Id="rId4303" Type="http://schemas.openxmlformats.org/officeDocument/2006/relationships/slide" Target="slides/slide4302.xml"/><Relationship Id="rId173" Type="http://schemas.openxmlformats.org/officeDocument/2006/relationships/slide" Target="slides/slide172.xml"/><Relationship Id="rId240" Type="http://schemas.openxmlformats.org/officeDocument/2006/relationships/slide" Target="slides/slide239.xml"/><Relationship Id="rId5077" Type="http://schemas.openxmlformats.org/officeDocument/2006/relationships/slide" Target="slides/slide5076.xml"/><Relationship Id="rId6128" Type="http://schemas.openxmlformats.org/officeDocument/2006/relationships/slide" Target="slides/slide6127.xml"/><Relationship Id="rId4093" Type="http://schemas.openxmlformats.org/officeDocument/2006/relationships/slide" Target="slides/slide4092.xml"/><Relationship Id="rId5144" Type="http://schemas.openxmlformats.org/officeDocument/2006/relationships/slide" Target="slides/slide5143.xml"/><Relationship Id="rId5491" Type="http://schemas.openxmlformats.org/officeDocument/2006/relationships/slide" Target="slides/slide5490.xml"/><Relationship Id="rId1687" Type="http://schemas.openxmlformats.org/officeDocument/2006/relationships/slide" Target="slides/slide1686.xml"/><Relationship Id="rId2738" Type="http://schemas.openxmlformats.org/officeDocument/2006/relationships/slide" Target="slides/slide2737.xml"/><Relationship Id="rId1754" Type="http://schemas.openxmlformats.org/officeDocument/2006/relationships/slide" Target="slides/slide1753.xml"/><Relationship Id="rId2805" Type="http://schemas.openxmlformats.org/officeDocument/2006/relationships/slide" Target="slides/slide2804.xml"/><Relationship Id="rId4160" Type="http://schemas.openxmlformats.org/officeDocument/2006/relationships/slide" Target="slides/slide4159.xml"/><Relationship Id="rId5211" Type="http://schemas.openxmlformats.org/officeDocument/2006/relationships/slide" Target="slides/slide5210.xml"/><Relationship Id="rId46" Type="http://schemas.openxmlformats.org/officeDocument/2006/relationships/slide" Target="slides/slide45.xml"/><Relationship Id="rId1407" Type="http://schemas.openxmlformats.org/officeDocument/2006/relationships/slide" Target="slides/slide1406.xml"/><Relationship Id="rId1821" Type="http://schemas.openxmlformats.org/officeDocument/2006/relationships/slide" Target="slides/slide1820.xml"/><Relationship Id="rId4977" Type="http://schemas.openxmlformats.org/officeDocument/2006/relationships/slide" Target="slides/slide4976.xml"/><Relationship Id="rId3579" Type="http://schemas.openxmlformats.org/officeDocument/2006/relationships/slide" Target="slides/slide3578.xml"/><Relationship Id="rId2595" Type="http://schemas.openxmlformats.org/officeDocument/2006/relationships/slide" Target="slides/slide2594.xml"/><Relationship Id="rId3993" Type="http://schemas.openxmlformats.org/officeDocument/2006/relationships/slide" Target="slides/slide3992.xml"/><Relationship Id="rId6052" Type="http://schemas.openxmlformats.org/officeDocument/2006/relationships/slide" Target="slides/slide6051.xml"/><Relationship Id="rId567" Type="http://schemas.openxmlformats.org/officeDocument/2006/relationships/slide" Target="slides/slide566.xml"/><Relationship Id="rId1197" Type="http://schemas.openxmlformats.org/officeDocument/2006/relationships/slide" Target="slides/slide1196.xml"/><Relationship Id="rId2248" Type="http://schemas.openxmlformats.org/officeDocument/2006/relationships/slide" Target="slides/slide2247.xml"/><Relationship Id="rId3646" Type="http://schemas.openxmlformats.org/officeDocument/2006/relationships/slide" Target="slides/slide3645.xml"/><Relationship Id="rId981" Type="http://schemas.openxmlformats.org/officeDocument/2006/relationships/slide" Target="slides/slide980.xml"/><Relationship Id="rId2662" Type="http://schemas.openxmlformats.org/officeDocument/2006/relationships/slide" Target="slides/slide2661.xml"/><Relationship Id="rId3713" Type="http://schemas.openxmlformats.org/officeDocument/2006/relationships/slide" Target="slides/slide3712.xml"/><Relationship Id="rId634" Type="http://schemas.openxmlformats.org/officeDocument/2006/relationships/slide" Target="slides/slide633.xml"/><Relationship Id="rId1264" Type="http://schemas.openxmlformats.org/officeDocument/2006/relationships/slide" Target="slides/slide1263.xml"/><Relationship Id="rId2315" Type="http://schemas.openxmlformats.org/officeDocument/2006/relationships/slide" Target="slides/slide2314.xml"/><Relationship Id="rId5885" Type="http://schemas.openxmlformats.org/officeDocument/2006/relationships/slide" Target="slides/slide5884.xml"/><Relationship Id="rId701" Type="http://schemas.openxmlformats.org/officeDocument/2006/relationships/slide" Target="slides/slide700.xml"/><Relationship Id="rId1331" Type="http://schemas.openxmlformats.org/officeDocument/2006/relationships/slide" Target="slides/slide1330.xml"/><Relationship Id="rId4487" Type="http://schemas.openxmlformats.org/officeDocument/2006/relationships/slide" Target="slides/slide4486.xml"/><Relationship Id="rId5538" Type="http://schemas.openxmlformats.org/officeDocument/2006/relationships/slide" Target="slides/slide5537.xml"/><Relationship Id="rId5952" Type="http://schemas.openxmlformats.org/officeDocument/2006/relationships/slide" Target="slides/slide5951.xml"/><Relationship Id="rId3089" Type="http://schemas.openxmlformats.org/officeDocument/2006/relationships/slide" Target="slides/slide3088.xml"/><Relationship Id="rId4554" Type="http://schemas.openxmlformats.org/officeDocument/2006/relationships/slide" Target="slides/slide4553.xml"/><Relationship Id="rId5605" Type="http://schemas.openxmlformats.org/officeDocument/2006/relationships/slide" Target="slides/slide5604.xml"/><Relationship Id="rId3156" Type="http://schemas.openxmlformats.org/officeDocument/2006/relationships/slide" Target="slides/slide3155.xml"/><Relationship Id="rId4207" Type="http://schemas.openxmlformats.org/officeDocument/2006/relationships/slide" Target="slides/slide4206.xml"/><Relationship Id="rId491" Type="http://schemas.openxmlformats.org/officeDocument/2006/relationships/slide" Target="slides/slide490.xml"/><Relationship Id="rId2172" Type="http://schemas.openxmlformats.org/officeDocument/2006/relationships/slide" Target="slides/slide2171.xml"/><Relationship Id="rId3223" Type="http://schemas.openxmlformats.org/officeDocument/2006/relationships/slide" Target="slides/slide3222.xml"/><Relationship Id="rId3570" Type="http://schemas.openxmlformats.org/officeDocument/2006/relationships/slide" Target="slides/slide3569.xml"/><Relationship Id="rId4621" Type="http://schemas.openxmlformats.org/officeDocument/2006/relationships/slide" Target="slides/slide4620.xml"/><Relationship Id="rId144" Type="http://schemas.openxmlformats.org/officeDocument/2006/relationships/slide" Target="slides/slide143.xml"/><Relationship Id="rId2989" Type="http://schemas.openxmlformats.org/officeDocument/2006/relationships/slide" Target="slides/slide2988.xml"/><Relationship Id="rId5395" Type="http://schemas.openxmlformats.org/officeDocument/2006/relationships/slide" Target="slides/slide5394.xml"/><Relationship Id="rId211" Type="http://schemas.openxmlformats.org/officeDocument/2006/relationships/slide" Target="slides/slide210.xml"/><Relationship Id="rId5048" Type="http://schemas.openxmlformats.org/officeDocument/2006/relationships/slide" Target="slides/slide5047.xml"/><Relationship Id="rId5462" Type="http://schemas.openxmlformats.org/officeDocument/2006/relationships/slide" Target="slides/slide5461.xml"/><Relationship Id="rId1658" Type="http://schemas.openxmlformats.org/officeDocument/2006/relationships/slide" Target="slides/slide1657.xml"/><Relationship Id="rId2709" Type="http://schemas.openxmlformats.org/officeDocument/2006/relationships/slide" Target="slides/slide2708.xml"/><Relationship Id="rId4064" Type="http://schemas.openxmlformats.org/officeDocument/2006/relationships/slide" Target="slides/slide4063.xml"/><Relationship Id="rId5115" Type="http://schemas.openxmlformats.org/officeDocument/2006/relationships/slide" Target="slides/slide5114.xml"/><Relationship Id="rId3080" Type="http://schemas.openxmlformats.org/officeDocument/2006/relationships/slide" Target="slides/slide3079.xml"/><Relationship Id="rId4131" Type="http://schemas.openxmlformats.org/officeDocument/2006/relationships/slide" Target="slides/slide4130.xml"/><Relationship Id="rId1725" Type="http://schemas.openxmlformats.org/officeDocument/2006/relationships/slide" Target="slides/slide1724.xml"/><Relationship Id="rId17" Type="http://schemas.openxmlformats.org/officeDocument/2006/relationships/slide" Target="slides/slide16.xml"/><Relationship Id="rId3897" Type="http://schemas.openxmlformats.org/officeDocument/2006/relationships/slide" Target="slides/slide3896.xml"/><Relationship Id="rId4948" Type="http://schemas.openxmlformats.org/officeDocument/2006/relationships/slide" Target="slides/slide4947.xml"/><Relationship Id="rId2499" Type="http://schemas.openxmlformats.org/officeDocument/2006/relationships/slide" Target="slides/slide2498.xml"/><Relationship Id="rId3964" Type="http://schemas.openxmlformats.org/officeDocument/2006/relationships/slide" Target="slides/slide3963.xml"/><Relationship Id="rId1" Type="http://schemas.openxmlformats.org/officeDocument/2006/relationships/slideMaster" Target="slideMasters/slideMaster1.xml"/><Relationship Id="rId885" Type="http://schemas.openxmlformats.org/officeDocument/2006/relationships/slide" Target="slides/slide884.xml"/><Relationship Id="rId2566" Type="http://schemas.openxmlformats.org/officeDocument/2006/relationships/slide" Target="slides/slide2565.xml"/><Relationship Id="rId2980" Type="http://schemas.openxmlformats.org/officeDocument/2006/relationships/slide" Target="slides/slide2979.xml"/><Relationship Id="rId3617" Type="http://schemas.openxmlformats.org/officeDocument/2006/relationships/slide" Target="slides/slide3616.xml"/><Relationship Id="rId6023" Type="http://schemas.openxmlformats.org/officeDocument/2006/relationships/slide" Target="slides/slide6022.xml"/><Relationship Id="rId538" Type="http://schemas.openxmlformats.org/officeDocument/2006/relationships/slide" Target="slides/slide537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582" Type="http://schemas.openxmlformats.org/officeDocument/2006/relationships/slide" Target="slides/slide1581.xml"/><Relationship Id="rId2219" Type="http://schemas.openxmlformats.org/officeDocument/2006/relationships/slide" Target="slides/slide2218.xml"/><Relationship Id="rId2633" Type="http://schemas.openxmlformats.org/officeDocument/2006/relationships/slide" Target="slides/slide2632.xml"/><Relationship Id="rId5789" Type="http://schemas.openxmlformats.org/officeDocument/2006/relationships/slide" Target="slides/slide5788.xml"/><Relationship Id="rId605" Type="http://schemas.openxmlformats.org/officeDocument/2006/relationships/slide" Target="slides/slide604.xml"/><Relationship Id="rId1235" Type="http://schemas.openxmlformats.org/officeDocument/2006/relationships/slide" Target="slides/slide1234.xml"/><Relationship Id="rId1302" Type="http://schemas.openxmlformats.org/officeDocument/2006/relationships/slide" Target="slides/slide1301.xml"/><Relationship Id="rId2700" Type="http://schemas.openxmlformats.org/officeDocument/2006/relationships/slide" Target="slides/slide2699.xml"/><Relationship Id="rId4458" Type="http://schemas.openxmlformats.org/officeDocument/2006/relationships/slide" Target="slides/slide4457.xml"/><Relationship Id="rId5856" Type="http://schemas.openxmlformats.org/officeDocument/2006/relationships/slide" Target="slides/slide5855.xml"/><Relationship Id="rId4872" Type="http://schemas.openxmlformats.org/officeDocument/2006/relationships/slide" Target="slides/slide4871.xml"/><Relationship Id="rId5509" Type="http://schemas.openxmlformats.org/officeDocument/2006/relationships/slide" Target="slides/slide5508.xml"/><Relationship Id="rId5923" Type="http://schemas.openxmlformats.org/officeDocument/2006/relationships/slide" Target="slides/slide5922.xml"/><Relationship Id="rId395" Type="http://schemas.openxmlformats.org/officeDocument/2006/relationships/slide" Target="slides/slide394.xml"/><Relationship Id="rId2076" Type="http://schemas.openxmlformats.org/officeDocument/2006/relationships/slide" Target="slides/slide2075.xml"/><Relationship Id="rId3474" Type="http://schemas.openxmlformats.org/officeDocument/2006/relationships/slide" Target="slides/slide3473.xml"/><Relationship Id="rId4525" Type="http://schemas.openxmlformats.org/officeDocument/2006/relationships/slide" Target="slides/slide4524.xml"/><Relationship Id="rId2490" Type="http://schemas.openxmlformats.org/officeDocument/2006/relationships/slide" Target="slides/slide2489.xml"/><Relationship Id="rId3127" Type="http://schemas.openxmlformats.org/officeDocument/2006/relationships/slide" Target="slides/slide3126.xml"/><Relationship Id="rId3541" Type="http://schemas.openxmlformats.org/officeDocument/2006/relationships/slide" Target="slides/slide3540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2143" Type="http://schemas.openxmlformats.org/officeDocument/2006/relationships/slide" Target="slides/slide2142.xml"/><Relationship Id="rId5299" Type="http://schemas.openxmlformats.org/officeDocument/2006/relationships/slide" Target="slides/slide5298.xml"/><Relationship Id="rId115" Type="http://schemas.openxmlformats.org/officeDocument/2006/relationships/slide" Target="slides/slide114.xml"/><Relationship Id="rId2210" Type="http://schemas.openxmlformats.org/officeDocument/2006/relationships/slide" Target="slides/slide2209.xml"/><Relationship Id="rId5366" Type="http://schemas.openxmlformats.org/officeDocument/2006/relationships/slide" Target="slides/slide5365.xml"/><Relationship Id="rId4382" Type="http://schemas.openxmlformats.org/officeDocument/2006/relationships/slide" Target="slides/slide4381.xml"/><Relationship Id="rId5019" Type="http://schemas.openxmlformats.org/officeDocument/2006/relationships/slide" Target="slides/slide5018.xml"/><Relationship Id="rId5433" Type="http://schemas.openxmlformats.org/officeDocument/2006/relationships/slide" Target="slides/slide5432.xml"/><Relationship Id="rId5780" Type="http://schemas.openxmlformats.org/officeDocument/2006/relationships/slide" Target="slides/slide5779.xml"/><Relationship Id="rId1976" Type="http://schemas.openxmlformats.org/officeDocument/2006/relationships/slide" Target="slides/slide1975.xml"/><Relationship Id="rId4035" Type="http://schemas.openxmlformats.org/officeDocument/2006/relationships/slide" Target="slides/slide4034.xml"/><Relationship Id="rId1629" Type="http://schemas.openxmlformats.org/officeDocument/2006/relationships/slide" Target="slides/slide1628.xml"/><Relationship Id="rId5500" Type="http://schemas.openxmlformats.org/officeDocument/2006/relationships/slide" Target="slides/slide5499.xml"/><Relationship Id="rId3051" Type="http://schemas.openxmlformats.org/officeDocument/2006/relationships/slide" Target="slides/slide3050.xml"/><Relationship Id="rId4102" Type="http://schemas.openxmlformats.org/officeDocument/2006/relationships/slide" Target="slides/slide4101.xml"/><Relationship Id="rId3868" Type="http://schemas.openxmlformats.org/officeDocument/2006/relationships/slide" Target="slides/slide3867.xml"/><Relationship Id="rId4919" Type="http://schemas.openxmlformats.org/officeDocument/2006/relationships/slide" Target="slides/slide4918.xml"/><Relationship Id="rId6274" Type="http://schemas.openxmlformats.org/officeDocument/2006/relationships/slide" Target="slides/slide6273.xml"/><Relationship Id="rId789" Type="http://schemas.openxmlformats.org/officeDocument/2006/relationships/slide" Target="slides/slide788.xml"/><Relationship Id="rId2884" Type="http://schemas.openxmlformats.org/officeDocument/2006/relationships/slide" Target="slides/slide2883.xml"/><Relationship Id="rId5290" Type="http://schemas.openxmlformats.org/officeDocument/2006/relationships/slide" Target="slides/slide5289.xml"/><Relationship Id="rId856" Type="http://schemas.openxmlformats.org/officeDocument/2006/relationships/slide" Target="slides/slide855.xml"/><Relationship Id="rId1486" Type="http://schemas.openxmlformats.org/officeDocument/2006/relationships/slide" Target="slides/slide1485.xml"/><Relationship Id="rId2537" Type="http://schemas.openxmlformats.org/officeDocument/2006/relationships/slide" Target="slides/slide2536.xml"/><Relationship Id="rId3935" Type="http://schemas.openxmlformats.org/officeDocument/2006/relationships/slide" Target="slides/slide3934.xml"/><Relationship Id="rId509" Type="http://schemas.openxmlformats.org/officeDocument/2006/relationships/slide" Target="slides/slide508.xml"/><Relationship Id="rId1139" Type="http://schemas.openxmlformats.org/officeDocument/2006/relationships/slide" Target="slides/slide1138.xml"/><Relationship Id="rId2951" Type="http://schemas.openxmlformats.org/officeDocument/2006/relationships/slide" Target="slides/slide2950.xml"/><Relationship Id="rId5010" Type="http://schemas.openxmlformats.org/officeDocument/2006/relationships/slide" Target="slides/slide5009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2604" Type="http://schemas.openxmlformats.org/officeDocument/2006/relationships/slide" Target="slides/slide2603.xml"/><Relationship Id="rId1206" Type="http://schemas.openxmlformats.org/officeDocument/2006/relationships/slide" Target="slides/slide1205.xml"/><Relationship Id="rId1620" Type="http://schemas.openxmlformats.org/officeDocument/2006/relationships/slide" Target="slides/slide1619.xml"/><Relationship Id="rId4776" Type="http://schemas.openxmlformats.org/officeDocument/2006/relationships/slide" Target="slides/slide4775.xml"/><Relationship Id="rId5827" Type="http://schemas.openxmlformats.org/officeDocument/2006/relationships/slide" Target="slides/slide5826.xml"/><Relationship Id="rId3378" Type="http://schemas.openxmlformats.org/officeDocument/2006/relationships/slide" Target="slides/slide3377.xml"/><Relationship Id="rId3792" Type="http://schemas.openxmlformats.org/officeDocument/2006/relationships/slide" Target="slides/slide3791.xml"/><Relationship Id="rId4429" Type="http://schemas.openxmlformats.org/officeDocument/2006/relationships/slide" Target="slides/slide4428.xml"/><Relationship Id="rId4843" Type="http://schemas.openxmlformats.org/officeDocument/2006/relationships/slide" Target="slides/slide4842.xml"/><Relationship Id="rId299" Type="http://schemas.openxmlformats.org/officeDocument/2006/relationships/slide" Target="slides/slide298.xml"/><Relationship Id="rId2394" Type="http://schemas.openxmlformats.org/officeDocument/2006/relationships/slide" Target="slides/slide2393.xml"/><Relationship Id="rId3445" Type="http://schemas.openxmlformats.org/officeDocument/2006/relationships/slide" Target="slides/slide3444.xml"/><Relationship Id="rId366" Type="http://schemas.openxmlformats.org/officeDocument/2006/relationships/slide" Target="slides/slide365.xml"/><Relationship Id="rId780" Type="http://schemas.openxmlformats.org/officeDocument/2006/relationships/slide" Target="slides/slide779.xml"/><Relationship Id="rId2047" Type="http://schemas.openxmlformats.org/officeDocument/2006/relationships/slide" Target="slides/slide2046.xml"/><Relationship Id="rId2461" Type="http://schemas.openxmlformats.org/officeDocument/2006/relationships/slide" Target="slides/slide2460.xml"/><Relationship Id="rId3512" Type="http://schemas.openxmlformats.org/officeDocument/2006/relationships/slide" Target="slides/slide3511.xml"/><Relationship Id="rId4910" Type="http://schemas.openxmlformats.org/officeDocument/2006/relationships/slide" Target="slides/slide4909.xml"/><Relationship Id="rId433" Type="http://schemas.openxmlformats.org/officeDocument/2006/relationships/slide" Target="slides/slide432.xml"/><Relationship Id="rId1063" Type="http://schemas.openxmlformats.org/officeDocument/2006/relationships/slide" Target="slides/slide1062.xml"/><Relationship Id="rId2114" Type="http://schemas.openxmlformats.org/officeDocument/2006/relationships/slide" Target="slides/slide2113.xml"/><Relationship Id="rId4286" Type="http://schemas.openxmlformats.org/officeDocument/2006/relationships/slide" Target="slides/slide4285.xml"/><Relationship Id="rId5684" Type="http://schemas.openxmlformats.org/officeDocument/2006/relationships/slide" Target="slides/slide5683.xml"/><Relationship Id="rId500" Type="http://schemas.openxmlformats.org/officeDocument/2006/relationships/slide" Target="slides/slide499.xml"/><Relationship Id="rId1130" Type="http://schemas.openxmlformats.org/officeDocument/2006/relationships/slide" Target="slides/slide1129.xml"/><Relationship Id="rId5337" Type="http://schemas.openxmlformats.org/officeDocument/2006/relationships/slide" Target="slides/slide5336.xml"/><Relationship Id="rId5751" Type="http://schemas.openxmlformats.org/officeDocument/2006/relationships/slide" Target="slides/slide5750.xml"/><Relationship Id="rId1947" Type="http://schemas.openxmlformats.org/officeDocument/2006/relationships/slide" Target="slides/slide1946.xml"/><Relationship Id="rId4353" Type="http://schemas.openxmlformats.org/officeDocument/2006/relationships/slide" Target="slides/slide4352.xml"/><Relationship Id="rId5404" Type="http://schemas.openxmlformats.org/officeDocument/2006/relationships/slide" Target="slides/slide5403.xml"/><Relationship Id="rId4006" Type="http://schemas.openxmlformats.org/officeDocument/2006/relationships/slide" Target="slides/slide4005.xml"/><Relationship Id="rId4420" Type="http://schemas.openxmlformats.org/officeDocument/2006/relationships/slide" Target="slides/slide4419.xml"/><Relationship Id="rId290" Type="http://schemas.openxmlformats.org/officeDocument/2006/relationships/slide" Target="slides/slide289.xml"/><Relationship Id="rId3022" Type="http://schemas.openxmlformats.org/officeDocument/2006/relationships/slide" Target="slides/slide3021.xml"/><Relationship Id="rId6178" Type="http://schemas.openxmlformats.org/officeDocument/2006/relationships/slide" Target="slides/slide6177.xml"/><Relationship Id="rId5194" Type="http://schemas.openxmlformats.org/officeDocument/2006/relationships/slide" Target="slides/slide5193.xml"/><Relationship Id="rId6245" Type="http://schemas.openxmlformats.org/officeDocument/2006/relationships/slide" Target="slides/slide6244.xml"/><Relationship Id="rId2788" Type="http://schemas.openxmlformats.org/officeDocument/2006/relationships/slide" Target="slides/slide2787.xml"/><Relationship Id="rId3839" Type="http://schemas.openxmlformats.org/officeDocument/2006/relationships/slide" Target="slides/slide3838.xml"/><Relationship Id="rId2855" Type="http://schemas.openxmlformats.org/officeDocument/2006/relationships/slide" Target="slides/slide2854.xml"/><Relationship Id="rId3906" Type="http://schemas.openxmlformats.org/officeDocument/2006/relationships/slide" Target="slides/slide3905.xml"/><Relationship Id="rId5261" Type="http://schemas.openxmlformats.org/officeDocument/2006/relationships/slide" Target="slides/slide5260.xml"/><Relationship Id="rId6312" Type="http://schemas.openxmlformats.org/officeDocument/2006/relationships/tags" Target="tags/tag1.xml"/><Relationship Id="rId96" Type="http://schemas.openxmlformats.org/officeDocument/2006/relationships/slide" Target="slides/slide95.xml"/><Relationship Id="rId827" Type="http://schemas.openxmlformats.org/officeDocument/2006/relationships/slide" Target="slides/slide826.xml"/><Relationship Id="rId1457" Type="http://schemas.openxmlformats.org/officeDocument/2006/relationships/slide" Target="slides/slide1456.xml"/><Relationship Id="rId1871" Type="http://schemas.openxmlformats.org/officeDocument/2006/relationships/slide" Target="slides/slide1870.xml"/><Relationship Id="rId2508" Type="http://schemas.openxmlformats.org/officeDocument/2006/relationships/slide" Target="slides/slide2507.xml"/><Relationship Id="rId2922" Type="http://schemas.openxmlformats.org/officeDocument/2006/relationships/slide" Target="slides/slide2921.xml"/><Relationship Id="rId1524" Type="http://schemas.openxmlformats.org/officeDocument/2006/relationships/slide" Target="slides/slide1523.xml"/><Relationship Id="rId3696" Type="http://schemas.openxmlformats.org/officeDocument/2006/relationships/slide" Target="slides/slide3695.xml"/><Relationship Id="rId4747" Type="http://schemas.openxmlformats.org/officeDocument/2006/relationships/slide" Target="slides/slide4746.xml"/><Relationship Id="rId2298" Type="http://schemas.openxmlformats.org/officeDocument/2006/relationships/slide" Target="slides/slide2297.xml"/><Relationship Id="rId3349" Type="http://schemas.openxmlformats.org/officeDocument/2006/relationships/slide" Target="slides/slide3348.xml"/><Relationship Id="rId684" Type="http://schemas.openxmlformats.org/officeDocument/2006/relationships/slide" Target="slides/slide683.xml"/><Relationship Id="rId2365" Type="http://schemas.openxmlformats.org/officeDocument/2006/relationships/slide" Target="slides/slide2364.xml"/><Relationship Id="rId3763" Type="http://schemas.openxmlformats.org/officeDocument/2006/relationships/slide" Target="slides/slide3762.xml"/><Relationship Id="rId4814" Type="http://schemas.openxmlformats.org/officeDocument/2006/relationships/slide" Target="slides/slide4813.xml"/><Relationship Id="rId337" Type="http://schemas.openxmlformats.org/officeDocument/2006/relationships/slide" Target="slides/slide336.xml"/><Relationship Id="rId2018" Type="http://schemas.openxmlformats.org/officeDocument/2006/relationships/slide" Target="slides/slide2017.xml"/><Relationship Id="rId3416" Type="http://schemas.openxmlformats.org/officeDocument/2006/relationships/slide" Target="slides/slide3415.xml"/><Relationship Id="rId3830" Type="http://schemas.openxmlformats.org/officeDocument/2006/relationships/slide" Target="slides/slide3829.xml"/><Relationship Id="rId751" Type="http://schemas.openxmlformats.org/officeDocument/2006/relationships/slide" Target="slides/slide750.xml"/><Relationship Id="rId1381" Type="http://schemas.openxmlformats.org/officeDocument/2006/relationships/slide" Target="slides/slide1380.xml"/><Relationship Id="rId2432" Type="http://schemas.openxmlformats.org/officeDocument/2006/relationships/slide" Target="slides/slide2431.xml"/><Relationship Id="rId5588" Type="http://schemas.openxmlformats.org/officeDocument/2006/relationships/slide" Target="slides/slide5587.xml"/><Relationship Id="rId404" Type="http://schemas.openxmlformats.org/officeDocument/2006/relationships/slide" Target="slides/slide403.xml"/><Relationship Id="rId1034" Type="http://schemas.openxmlformats.org/officeDocument/2006/relationships/slide" Target="slides/slide1033.xml"/><Relationship Id="rId5655" Type="http://schemas.openxmlformats.org/officeDocument/2006/relationships/slide" Target="slides/slide5654.xml"/><Relationship Id="rId1101" Type="http://schemas.openxmlformats.org/officeDocument/2006/relationships/slide" Target="slides/slide1100.xml"/><Relationship Id="rId4257" Type="http://schemas.openxmlformats.org/officeDocument/2006/relationships/slide" Target="slides/slide4256.xml"/><Relationship Id="rId4671" Type="http://schemas.openxmlformats.org/officeDocument/2006/relationships/slide" Target="slides/slide4670.xml"/><Relationship Id="rId5308" Type="http://schemas.openxmlformats.org/officeDocument/2006/relationships/slide" Target="slides/slide5307.xml"/><Relationship Id="rId5722" Type="http://schemas.openxmlformats.org/officeDocument/2006/relationships/slide" Target="slides/slide5721.xml"/><Relationship Id="rId3273" Type="http://schemas.openxmlformats.org/officeDocument/2006/relationships/slide" Target="slides/slide3272.xml"/><Relationship Id="rId4324" Type="http://schemas.openxmlformats.org/officeDocument/2006/relationships/slide" Target="slides/slide4323.xml"/><Relationship Id="rId194" Type="http://schemas.openxmlformats.org/officeDocument/2006/relationships/slide" Target="slides/slide193.xml"/><Relationship Id="rId1918" Type="http://schemas.openxmlformats.org/officeDocument/2006/relationships/slide" Target="slides/slide1917.xml"/><Relationship Id="rId261" Type="http://schemas.openxmlformats.org/officeDocument/2006/relationships/slide" Target="slides/slide260.xml"/><Relationship Id="rId3340" Type="http://schemas.openxmlformats.org/officeDocument/2006/relationships/slide" Target="slides/slide3339.xml"/><Relationship Id="rId5098" Type="http://schemas.openxmlformats.org/officeDocument/2006/relationships/slide" Target="slides/slide5097.xml"/><Relationship Id="rId6149" Type="http://schemas.openxmlformats.org/officeDocument/2006/relationships/slide" Target="slides/slide6148.xml"/><Relationship Id="rId2759" Type="http://schemas.openxmlformats.org/officeDocument/2006/relationships/slide" Target="slides/slide2758.xml"/><Relationship Id="rId5165" Type="http://schemas.openxmlformats.org/officeDocument/2006/relationships/slide" Target="slides/slide5164.xml"/><Relationship Id="rId6216" Type="http://schemas.openxmlformats.org/officeDocument/2006/relationships/slide" Target="slides/slide6215.xml"/><Relationship Id="rId1775" Type="http://schemas.openxmlformats.org/officeDocument/2006/relationships/slide" Target="slides/slide1774.xml"/><Relationship Id="rId2826" Type="http://schemas.openxmlformats.org/officeDocument/2006/relationships/slide" Target="slides/slide2825.xml"/><Relationship Id="rId4181" Type="http://schemas.openxmlformats.org/officeDocument/2006/relationships/slide" Target="slides/slide4180.xml"/><Relationship Id="rId5232" Type="http://schemas.openxmlformats.org/officeDocument/2006/relationships/slide" Target="slides/slide5231.xml"/><Relationship Id="rId67" Type="http://schemas.openxmlformats.org/officeDocument/2006/relationships/slide" Target="slides/slide66.xml"/><Relationship Id="rId1428" Type="http://schemas.openxmlformats.org/officeDocument/2006/relationships/slide" Target="slides/slide1427.xml"/><Relationship Id="rId1842" Type="http://schemas.openxmlformats.org/officeDocument/2006/relationships/slide" Target="slides/slide1841.xml"/><Relationship Id="rId4998" Type="http://schemas.openxmlformats.org/officeDocument/2006/relationships/slide" Target="slides/slide4997.xml"/><Relationship Id="rId6073" Type="http://schemas.openxmlformats.org/officeDocument/2006/relationships/slide" Target="slides/slide6072.xml"/><Relationship Id="rId3667" Type="http://schemas.openxmlformats.org/officeDocument/2006/relationships/slide" Target="slides/slide3666.xml"/><Relationship Id="rId4718" Type="http://schemas.openxmlformats.org/officeDocument/2006/relationships/slide" Target="slides/slide4717.xml"/><Relationship Id="rId588" Type="http://schemas.openxmlformats.org/officeDocument/2006/relationships/slide" Target="slides/slide587.xml"/><Relationship Id="rId2269" Type="http://schemas.openxmlformats.org/officeDocument/2006/relationships/slide" Target="slides/slide2268.xml"/><Relationship Id="rId2683" Type="http://schemas.openxmlformats.org/officeDocument/2006/relationships/slide" Target="slides/slide2682.xml"/><Relationship Id="rId3734" Type="http://schemas.openxmlformats.org/officeDocument/2006/relationships/slide" Target="slides/slide3733.xml"/><Relationship Id="rId6140" Type="http://schemas.openxmlformats.org/officeDocument/2006/relationships/slide" Target="slides/slide6139.xml"/><Relationship Id="rId655" Type="http://schemas.openxmlformats.org/officeDocument/2006/relationships/slide" Target="slides/slide654.xml"/><Relationship Id="rId1285" Type="http://schemas.openxmlformats.org/officeDocument/2006/relationships/slide" Target="slides/slide1284.xml"/><Relationship Id="rId2336" Type="http://schemas.openxmlformats.org/officeDocument/2006/relationships/slide" Target="slides/slide2335.xml"/><Relationship Id="rId2750" Type="http://schemas.openxmlformats.org/officeDocument/2006/relationships/slide" Target="slides/slide2749.xml"/><Relationship Id="rId3801" Type="http://schemas.openxmlformats.org/officeDocument/2006/relationships/slide" Target="slides/slide3800.xml"/><Relationship Id="rId308" Type="http://schemas.openxmlformats.org/officeDocument/2006/relationships/slide" Target="slides/slide307.xml"/><Relationship Id="rId722" Type="http://schemas.openxmlformats.org/officeDocument/2006/relationships/slide" Target="slides/slide721.xml"/><Relationship Id="rId1352" Type="http://schemas.openxmlformats.org/officeDocument/2006/relationships/slide" Target="slides/slide1351.xml"/><Relationship Id="rId2403" Type="http://schemas.openxmlformats.org/officeDocument/2006/relationships/slide" Target="slides/slide2402.xml"/><Relationship Id="rId5559" Type="http://schemas.openxmlformats.org/officeDocument/2006/relationships/slide" Target="slides/slide5558.xml"/><Relationship Id="rId1005" Type="http://schemas.openxmlformats.org/officeDocument/2006/relationships/slide" Target="slides/slide1004.xml"/><Relationship Id="rId4575" Type="http://schemas.openxmlformats.org/officeDocument/2006/relationships/slide" Target="slides/slide4574.xml"/><Relationship Id="rId5973" Type="http://schemas.openxmlformats.org/officeDocument/2006/relationships/slide" Target="slides/slide5972.xml"/><Relationship Id="rId3177" Type="http://schemas.openxmlformats.org/officeDocument/2006/relationships/slide" Target="slides/slide3176.xml"/><Relationship Id="rId4228" Type="http://schemas.openxmlformats.org/officeDocument/2006/relationships/slide" Target="slides/slide4227.xml"/><Relationship Id="rId5626" Type="http://schemas.openxmlformats.org/officeDocument/2006/relationships/slide" Target="slides/slide5625.xml"/><Relationship Id="rId3591" Type="http://schemas.openxmlformats.org/officeDocument/2006/relationships/slide" Target="slides/slide3590.xml"/><Relationship Id="rId4642" Type="http://schemas.openxmlformats.org/officeDocument/2006/relationships/slide" Target="slides/slide4641.xml"/><Relationship Id="rId2193" Type="http://schemas.openxmlformats.org/officeDocument/2006/relationships/slide" Target="slides/slide2192.xml"/><Relationship Id="rId3244" Type="http://schemas.openxmlformats.org/officeDocument/2006/relationships/slide" Target="slides/slide3243.xml"/><Relationship Id="rId165" Type="http://schemas.openxmlformats.org/officeDocument/2006/relationships/slide" Target="slides/slide164.xml"/><Relationship Id="rId2260" Type="http://schemas.openxmlformats.org/officeDocument/2006/relationships/slide" Target="slides/slide2259.xml"/><Relationship Id="rId3311" Type="http://schemas.openxmlformats.org/officeDocument/2006/relationships/slide" Target="slides/slide3310.xml"/><Relationship Id="rId232" Type="http://schemas.openxmlformats.org/officeDocument/2006/relationships/slide" Target="slides/slide231.xml"/><Relationship Id="rId5069" Type="http://schemas.openxmlformats.org/officeDocument/2006/relationships/slide" Target="slides/slide5068.xml"/><Relationship Id="rId5483" Type="http://schemas.openxmlformats.org/officeDocument/2006/relationships/slide" Target="slides/slide5482.xml"/><Relationship Id="rId1679" Type="http://schemas.openxmlformats.org/officeDocument/2006/relationships/slide" Target="slides/slide1678.xml"/><Relationship Id="rId4085" Type="http://schemas.openxmlformats.org/officeDocument/2006/relationships/slide" Target="slides/slide4084.xml"/><Relationship Id="rId5136" Type="http://schemas.openxmlformats.org/officeDocument/2006/relationships/slide" Target="slides/slide5135.xml"/><Relationship Id="rId4152" Type="http://schemas.openxmlformats.org/officeDocument/2006/relationships/slide" Target="slides/slide4151.xml"/><Relationship Id="rId5203" Type="http://schemas.openxmlformats.org/officeDocument/2006/relationships/slide" Target="slides/slide5202.xml"/><Relationship Id="rId5550" Type="http://schemas.openxmlformats.org/officeDocument/2006/relationships/slide" Target="slides/slide5549.xml"/><Relationship Id="rId1746" Type="http://schemas.openxmlformats.org/officeDocument/2006/relationships/slide" Target="slides/slide1745.xml"/><Relationship Id="rId38" Type="http://schemas.openxmlformats.org/officeDocument/2006/relationships/slide" Target="slides/slide37.xml"/><Relationship Id="rId1813" Type="http://schemas.openxmlformats.org/officeDocument/2006/relationships/slide" Target="slides/slide1812.xml"/><Relationship Id="rId4969" Type="http://schemas.openxmlformats.org/officeDocument/2006/relationships/slide" Target="slides/slide4968.xml"/><Relationship Id="rId3985" Type="http://schemas.openxmlformats.org/officeDocument/2006/relationships/slide" Target="slides/slide3984.xml"/><Relationship Id="rId2587" Type="http://schemas.openxmlformats.org/officeDocument/2006/relationships/slide" Target="slides/slide2586.xml"/><Relationship Id="rId3638" Type="http://schemas.openxmlformats.org/officeDocument/2006/relationships/slide" Target="slides/slide3637.xml"/><Relationship Id="rId6044" Type="http://schemas.openxmlformats.org/officeDocument/2006/relationships/slide" Target="slides/slide6043.xml"/><Relationship Id="rId559" Type="http://schemas.openxmlformats.org/officeDocument/2006/relationships/slide" Target="slides/slide558.xml"/><Relationship Id="rId1189" Type="http://schemas.openxmlformats.org/officeDocument/2006/relationships/slide" Target="slides/slide1188.xml"/><Relationship Id="rId5060" Type="http://schemas.openxmlformats.org/officeDocument/2006/relationships/slide" Target="slides/slide5059.xml"/><Relationship Id="rId6111" Type="http://schemas.openxmlformats.org/officeDocument/2006/relationships/slide" Target="slides/slide6110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256" Type="http://schemas.openxmlformats.org/officeDocument/2006/relationships/slide" Target="slides/slide1255.xml"/><Relationship Id="rId2307" Type="http://schemas.openxmlformats.org/officeDocument/2006/relationships/slide" Target="slides/slide2306.xml"/><Relationship Id="rId2654" Type="http://schemas.openxmlformats.org/officeDocument/2006/relationships/slide" Target="slides/slide2653.xml"/><Relationship Id="rId3705" Type="http://schemas.openxmlformats.org/officeDocument/2006/relationships/slide" Target="slides/slide3704.xml"/><Relationship Id="rId1670" Type="http://schemas.openxmlformats.org/officeDocument/2006/relationships/slide" Target="slides/slide1669.xml"/><Relationship Id="rId2721" Type="http://schemas.openxmlformats.org/officeDocument/2006/relationships/slide" Target="slides/slide2720.xml"/><Relationship Id="rId5877" Type="http://schemas.openxmlformats.org/officeDocument/2006/relationships/slide" Target="slides/slide5876.xml"/><Relationship Id="rId1323" Type="http://schemas.openxmlformats.org/officeDocument/2006/relationships/slide" Target="slides/slide1322.xml"/><Relationship Id="rId4479" Type="http://schemas.openxmlformats.org/officeDocument/2006/relationships/slide" Target="slides/slide4478.xml"/><Relationship Id="rId4893" Type="http://schemas.openxmlformats.org/officeDocument/2006/relationships/slide" Target="slides/slide4892.xml"/><Relationship Id="rId5944" Type="http://schemas.openxmlformats.org/officeDocument/2006/relationships/slide" Target="slides/slide5943.xml"/><Relationship Id="rId3495" Type="http://schemas.openxmlformats.org/officeDocument/2006/relationships/slide" Target="slides/slide3494.xml"/><Relationship Id="rId4546" Type="http://schemas.openxmlformats.org/officeDocument/2006/relationships/slide" Target="slides/slide4545.xml"/><Relationship Id="rId4960" Type="http://schemas.openxmlformats.org/officeDocument/2006/relationships/slide" Target="slides/slide4959.xml"/><Relationship Id="rId2097" Type="http://schemas.openxmlformats.org/officeDocument/2006/relationships/slide" Target="slides/slide2096.xml"/><Relationship Id="rId3148" Type="http://schemas.openxmlformats.org/officeDocument/2006/relationships/slide" Target="slides/slide3147.xml"/><Relationship Id="rId3562" Type="http://schemas.openxmlformats.org/officeDocument/2006/relationships/slide" Target="slides/slide3561.xml"/><Relationship Id="rId4613" Type="http://schemas.openxmlformats.org/officeDocument/2006/relationships/slide" Target="slides/slide4612.xml"/><Relationship Id="rId483" Type="http://schemas.openxmlformats.org/officeDocument/2006/relationships/slide" Target="slides/slide482.xml"/><Relationship Id="rId2164" Type="http://schemas.openxmlformats.org/officeDocument/2006/relationships/slide" Target="slides/slide2163.xml"/><Relationship Id="rId3215" Type="http://schemas.openxmlformats.org/officeDocument/2006/relationships/slide" Target="slides/slide3214.xml"/><Relationship Id="rId136" Type="http://schemas.openxmlformats.org/officeDocument/2006/relationships/slide" Target="slides/slide135.xml"/><Relationship Id="rId550" Type="http://schemas.openxmlformats.org/officeDocument/2006/relationships/slide" Target="slides/slide549.xml"/><Relationship Id="rId1180" Type="http://schemas.openxmlformats.org/officeDocument/2006/relationships/slide" Target="slides/slide1179.xml"/><Relationship Id="rId2231" Type="http://schemas.openxmlformats.org/officeDocument/2006/relationships/slide" Target="slides/slide2230.xml"/><Relationship Id="rId5387" Type="http://schemas.openxmlformats.org/officeDocument/2006/relationships/slide" Target="slides/slide5386.xml"/><Relationship Id="rId203" Type="http://schemas.openxmlformats.org/officeDocument/2006/relationships/slide" Target="slides/slide202.xml"/><Relationship Id="rId1997" Type="http://schemas.openxmlformats.org/officeDocument/2006/relationships/slide" Target="slides/slide1996.xml"/><Relationship Id="rId4056" Type="http://schemas.openxmlformats.org/officeDocument/2006/relationships/slide" Target="slides/slide4055.xml"/><Relationship Id="rId5454" Type="http://schemas.openxmlformats.org/officeDocument/2006/relationships/slide" Target="slides/slide5453.xml"/><Relationship Id="rId4470" Type="http://schemas.openxmlformats.org/officeDocument/2006/relationships/slide" Target="slides/slide4469.xml"/><Relationship Id="rId5107" Type="http://schemas.openxmlformats.org/officeDocument/2006/relationships/slide" Target="slides/slide5106.xml"/><Relationship Id="rId5521" Type="http://schemas.openxmlformats.org/officeDocument/2006/relationships/slide" Target="slides/slide5520.xml"/><Relationship Id="rId1717" Type="http://schemas.openxmlformats.org/officeDocument/2006/relationships/slide" Target="slides/slide1716.xml"/><Relationship Id="rId3072" Type="http://schemas.openxmlformats.org/officeDocument/2006/relationships/slide" Target="slides/slide3071.xml"/><Relationship Id="rId4123" Type="http://schemas.openxmlformats.org/officeDocument/2006/relationships/slide" Target="slides/slide4122.xml"/><Relationship Id="rId3889" Type="http://schemas.openxmlformats.org/officeDocument/2006/relationships/slide" Target="slides/slide3888.xml"/><Relationship Id="rId6295" Type="http://schemas.openxmlformats.org/officeDocument/2006/relationships/slide" Target="slides/slide6294.xml"/><Relationship Id="rId3956" Type="http://schemas.openxmlformats.org/officeDocument/2006/relationships/slide" Target="slides/slide3955.xml"/><Relationship Id="rId6015" Type="http://schemas.openxmlformats.org/officeDocument/2006/relationships/slide" Target="slides/slide6014.xml"/><Relationship Id="rId877" Type="http://schemas.openxmlformats.org/officeDocument/2006/relationships/slide" Target="slides/slide876.xml"/><Relationship Id="rId2558" Type="http://schemas.openxmlformats.org/officeDocument/2006/relationships/slide" Target="slides/slide2557.xml"/><Relationship Id="rId2972" Type="http://schemas.openxmlformats.org/officeDocument/2006/relationships/slide" Target="slides/slide2971.xml"/><Relationship Id="rId3609" Type="http://schemas.openxmlformats.org/officeDocument/2006/relationships/slide" Target="slides/slide3608.xml"/><Relationship Id="rId944" Type="http://schemas.openxmlformats.org/officeDocument/2006/relationships/slide" Target="slides/slide943.xml"/><Relationship Id="rId1574" Type="http://schemas.openxmlformats.org/officeDocument/2006/relationships/slide" Target="slides/slide1573.xml"/><Relationship Id="rId2625" Type="http://schemas.openxmlformats.org/officeDocument/2006/relationships/slide" Target="slides/slide2624.xml"/><Relationship Id="rId5031" Type="http://schemas.openxmlformats.org/officeDocument/2006/relationships/slide" Target="slides/slide5030.xml"/><Relationship Id="rId1227" Type="http://schemas.openxmlformats.org/officeDocument/2006/relationships/slide" Target="slides/slide1226.xml"/><Relationship Id="rId1641" Type="http://schemas.openxmlformats.org/officeDocument/2006/relationships/slide" Target="slides/slide1640.xml"/><Relationship Id="rId4797" Type="http://schemas.openxmlformats.org/officeDocument/2006/relationships/slide" Target="slides/slide4796.xml"/><Relationship Id="rId5848" Type="http://schemas.openxmlformats.org/officeDocument/2006/relationships/slide" Target="slides/slide5847.xml"/><Relationship Id="rId3399" Type="http://schemas.openxmlformats.org/officeDocument/2006/relationships/slide" Target="slides/slide3398.xml"/><Relationship Id="rId4864" Type="http://schemas.openxmlformats.org/officeDocument/2006/relationships/slide" Target="slides/slide4863.xml"/><Relationship Id="rId3466" Type="http://schemas.openxmlformats.org/officeDocument/2006/relationships/slide" Target="slides/slide3465.xml"/><Relationship Id="rId4517" Type="http://schemas.openxmlformats.org/officeDocument/2006/relationships/slide" Target="slides/slide4516.xml"/><Relationship Id="rId5915" Type="http://schemas.openxmlformats.org/officeDocument/2006/relationships/slide" Target="slides/slide5914.xml"/><Relationship Id="rId387" Type="http://schemas.openxmlformats.org/officeDocument/2006/relationships/slide" Target="slides/slide386.xml"/><Relationship Id="rId2068" Type="http://schemas.openxmlformats.org/officeDocument/2006/relationships/slide" Target="slides/slide2067.xml"/><Relationship Id="rId3119" Type="http://schemas.openxmlformats.org/officeDocument/2006/relationships/slide" Target="slides/slide3118.xml"/><Relationship Id="rId3880" Type="http://schemas.openxmlformats.org/officeDocument/2006/relationships/slide" Target="slides/slide3879.xml"/><Relationship Id="rId4931" Type="http://schemas.openxmlformats.org/officeDocument/2006/relationships/slide" Target="slides/slide4930.xml"/><Relationship Id="rId1084" Type="http://schemas.openxmlformats.org/officeDocument/2006/relationships/slide" Target="slides/slide1083.xml"/><Relationship Id="rId2482" Type="http://schemas.openxmlformats.org/officeDocument/2006/relationships/slide" Target="slides/slide2481.xml"/><Relationship Id="rId3533" Type="http://schemas.openxmlformats.org/officeDocument/2006/relationships/slide" Target="slides/slide3532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2135" Type="http://schemas.openxmlformats.org/officeDocument/2006/relationships/slide" Target="slides/slide2134.xml"/><Relationship Id="rId3600" Type="http://schemas.openxmlformats.org/officeDocument/2006/relationships/slide" Target="slides/slide3599.xml"/><Relationship Id="rId521" Type="http://schemas.openxmlformats.org/officeDocument/2006/relationships/slide" Target="slides/slide520.xml"/><Relationship Id="rId1151" Type="http://schemas.openxmlformats.org/officeDocument/2006/relationships/slide" Target="slides/slide1150.xml"/><Relationship Id="rId2202" Type="http://schemas.openxmlformats.org/officeDocument/2006/relationships/slide" Target="slides/slide2201.xml"/><Relationship Id="rId5358" Type="http://schemas.openxmlformats.org/officeDocument/2006/relationships/slide" Target="slides/slide5357.xml"/><Relationship Id="rId5772" Type="http://schemas.openxmlformats.org/officeDocument/2006/relationships/slide" Target="slides/slide5771.xml"/><Relationship Id="rId1968" Type="http://schemas.openxmlformats.org/officeDocument/2006/relationships/slide" Target="slides/slide1967.xml"/><Relationship Id="rId4374" Type="http://schemas.openxmlformats.org/officeDocument/2006/relationships/slide" Target="slides/slide4373.xml"/><Relationship Id="rId5425" Type="http://schemas.openxmlformats.org/officeDocument/2006/relationships/slide" Target="slides/slide5424.xml"/><Relationship Id="rId3390" Type="http://schemas.openxmlformats.org/officeDocument/2006/relationships/slide" Target="slides/slide3389.xml"/><Relationship Id="rId4027" Type="http://schemas.openxmlformats.org/officeDocument/2006/relationships/slide" Target="slides/slide4026.xml"/><Relationship Id="rId4441" Type="http://schemas.openxmlformats.org/officeDocument/2006/relationships/slide" Target="slides/slide4440.xml"/><Relationship Id="rId3043" Type="http://schemas.openxmlformats.org/officeDocument/2006/relationships/slide" Target="slides/slide3042.xml"/><Relationship Id="rId6199" Type="http://schemas.openxmlformats.org/officeDocument/2006/relationships/slide" Target="slides/slide6198.xml"/><Relationship Id="rId6266" Type="http://schemas.openxmlformats.org/officeDocument/2006/relationships/slide" Target="slides/slide6265.xml"/><Relationship Id="rId3110" Type="http://schemas.openxmlformats.org/officeDocument/2006/relationships/slide" Target="slides/slide3109.xml"/><Relationship Id="rId2876" Type="http://schemas.openxmlformats.org/officeDocument/2006/relationships/slide" Target="slides/slide2875.xml"/><Relationship Id="rId3927" Type="http://schemas.openxmlformats.org/officeDocument/2006/relationships/slide" Target="slides/slide3926.xml"/><Relationship Id="rId5282" Type="http://schemas.openxmlformats.org/officeDocument/2006/relationships/slide" Target="slides/slide5281.xml"/><Relationship Id="rId848" Type="http://schemas.openxmlformats.org/officeDocument/2006/relationships/slide" Target="slides/slide847.xml"/><Relationship Id="rId1478" Type="http://schemas.openxmlformats.org/officeDocument/2006/relationships/slide" Target="slides/slide1477.xml"/><Relationship Id="rId1892" Type="http://schemas.openxmlformats.org/officeDocument/2006/relationships/slide" Target="slides/slide1891.xml"/><Relationship Id="rId2529" Type="http://schemas.openxmlformats.org/officeDocument/2006/relationships/slide" Target="slides/slide2528.xml"/><Relationship Id="rId915" Type="http://schemas.openxmlformats.org/officeDocument/2006/relationships/slide" Target="slides/slide914.xml"/><Relationship Id="rId1545" Type="http://schemas.openxmlformats.org/officeDocument/2006/relationships/slide" Target="slides/slide1544.xml"/><Relationship Id="rId2943" Type="http://schemas.openxmlformats.org/officeDocument/2006/relationships/slide" Target="slides/slide2942.xml"/><Relationship Id="rId5002" Type="http://schemas.openxmlformats.org/officeDocument/2006/relationships/slide" Target="slides/slide5001.xml"/><Relationship Id="rId1612" Type="http://schemas.openxmlformats.org/officeDocument/2006/relationships/slide" Target="slides/slide1611.xml"/><Relationship Id="rId4768" Type="http://schemas.openxmlformats.org/officeDocument/2006/relationships/slide" Target="slides/slide4767.xml"/><Relationship Id="rId5819" Type="http://schemas.openxmlformats.org/officeDocument/2006/relationships/slide" Target="slides/slide5818.xml"/><Relationship Id="rId6190" Type="http://schemas.openxmlformats.org/officeDocument/2006/relationships/slide" Target="slides/slide6189.xml"/><Relationship Id="rId3784" Type="http://schemas.openxmlformats.org/officeDocument/2006/relationships/slide" Target="slides/slide3783.xml"/><Relationship Id="rId4835" Type="http://schemas.openxmlformats.org/officeDocument/2006/relationships/slide" Target="slides/slide4834.xml"/><Relationship Id="rId2386" Type="http://schemas.openxmlformats.org/officeDocument/2006/relationships/slide" Target="slides/slide2385.xml"/><Relationship Id="rId3437" Type="http://schemas.openxmlformats.org/officeDocument/2006/relationships/slide" Target="slides/slide3436.xml"/><Relationship Id="rId3851" Type="http://schemas.openxmlformats.org/officeDocument/2006/relationships/slide" Target="slides/slide3850.xml"/><Relationship Id="rId4902" Type="http://schemas.openxmlformats.org/officeDocument/2006/relationships/slide" Target="slides/slide4901.xml"/><Relationship Id="rId358" Type="http://schemas.openxmlformats.org/officeDocument/2006/relationships/slide" Target="slides/slide357.xml"/><Relationship Id="rId772" Type="http://schemas.openxmlformats.org/officeDocument/2006/relationships/slide" Target="slides/slide771.xml"/><Relationship Id="rId2039" Type="http://schemas.openxmlformats.org/officeDocument/2006/relationships/slide" Target="slides/slide2038.xml"/><Relationship Id="rId2453" Type="http://schemas.openxmlformats.org/officeDocument/2006/relationships/slide" Target="slides/slide2452.xml"/><Relationship Id="rId3504" Type="http://schemas.openxmlformats.org/officeDocument/2006/relationships/slide" Target="slides/slide3503.xml"/><Relationship Id="rId425" Type="http://schemas.openxmlformats.org/officeDocument/2006/relationships/slide" Target="slides/slide424.xml"/><Relationship Id="rId1055" Type="http://schemas.openxmlformats.org/officeDocument/2006/relationships/slide" Target="slides/slide1054.xml"/><Relationship Id="rId2106" Type="http://schemas.openxmlformats.org/officeDocument/2006/relationships/slide" Target="slides/slide2105.xml"/><Relationship Id="rId2520" Type="http://schemas.openxmlformats.org/officeDocument/2006/relationships/slide" Target="slides/slide2519.xml"/><Relationship Id="rId5676" Type="http://schemas.openxmlformats.org/officeDocument/2006/relationships/slide" Target="slides/slide5675.xml"/><Relationship Id="rId1122" Type="http://schemas.openxmlformats.org/officeDocument/2006/relationships/slide" Target="slides/slide1121.xml"/><Relationship Id="rId4278" Type="http://schemas.openxmlformats.org/officeDocument/2006/relationships/slide" Target="slides/slide4277.xml"/><Relationship Id="rId5329" Type="http://schemas.openxmlformats.org/officeDocument/2006/relationships/slide" Target="slides/slide5328.xml"/><Relationship Id="rId3294" Type="http://schemas.openxmlformats.org/officeDocument/2006/relationships/slide" Target="slides/slide3293.xml"/><Relationship Id="rId4345" Type="http://schemas.openxmlformats.org/officeDocument/2006/relationships/slide" Target="slides/slide4344.xml"/><Relationship Id="rId4692" Type="http://schemas.openxmlformats.org/officeDocument/2006/relationships/slide" Target="slides/slide4691.xml"/><Relationship Id="rId5743" Type="http://schemas.openxmlformats.org/officeDocument/2006/relationships/slide" Target="slides/slide5742.xml"/><Relationship Id="rId1939" Type="http://schemas.openxmlformats.org/officeDocument/2006/relationships/slide" Target="slides/slide1938.xml"/><Relationship Id="rId5810" Type="http://schemas.openxmlformats.org/officeDocument/2006/relationships/slide" Target="slides/slide5809.xml"/><Relationship Id="rId3361" Type="http://schemas.openxmlformats.org/officeDocument/2006/relationships/slide" Target="slides/slide3360.xml"/><Relationship Id="rId4412" Type="http://schemas.openxmlformats.org/officeDocument/2006/relationships/slide" Target="slides/slide4411.xml"/><Relationship Id="rId282" Type="http://schemas.openxmlformats.org/officeDocument/2006/relationships/slide" Target="slides/slide281.xml"/><Relationship Id="rId3014" Type="http://schemas.openxmlformats.org/officeDocument/2006/relationships/slide" Target="slides/slide3013.xml"/><Relationship Id="rId2030" Type="http://schemas.openxmlformats.org/officeDocument/2006/relationships/slide" Target="slides/slide2029.xml"/><Relationship Id="rId5186" Type="http://schemas.openxmlformats.org/officeDocument/2006/relationships/slide" Target="slides/slide5185.xml"/><Relationship Id="rId6237" Type="http://schemas.openxmlformats.org/officeDocument/2006/relationships/slide" Target="slides/slide6236.xml"/><Relationship Id="rId5253" Type="http://schemas.openxmlformats.org/officeDocument/2006/relationships/slide" Target="slides/slide5252.xml"/><Relationship Id="rId6304" Type="http://schemas.openxmlformats.org/officeDocument/2006/relationships/slide" Target="slides/slide6303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2847" Type="http://schemas.openxmlformats.org/officeDocument/2006/relationships/slide" Target="slides/slide2846.xml"/><Relationship Id="rId88" Type="http://schemas.openxmlformats.org/officeDocument/2006/relationships/slide" Target="slides/slide87.xml"/><Relationship Id="rId819" Type="http://schemas.openxmlformats.org/officeDocument/2006/relationships/slide" Target="slides/slide818.xml"/><Relationship Id="rId1863" Type="http://schemas.openxmlformats.org/officeDocument/2006/relationships/slide" Target="slides/slide1862.xml"/><Relationship Id="rId2914" Type="http://schemas.openxmlformats.org/officeDocument/2006/relationships/slide" Target="slides/slide2913.xml"/><Relationship Id="rId5320" Type="http://schemas.openxmlformats.org/officeDocument/2006/relationships/slide" Target="slides/slide5319.xml"/><Relationship Id="rId1516" Type="http://schemas.openxmlformats.org/officeDocument/2006/relationships/slide" Target="slides/slide1515.xml"/><Relationship Id="rId1930" Type="http://schemas.openxmlformats.org/officeDocument/2006/relationships/slide" Target="slides/slide1929.xml"/><Relationship Id="rId3688" Type="http://schemas.openxmlformats.org/officeDocument/2006/relationships/slide" Target="slides/slide3687.xml"/><Relationship Id="rId4739" Type="http://schemas.openxmlformats.org/officeDocument/2006/relationships/slide" Target="slides/slide4738.xml"/><Relationship Id="rId6094" Type="http://schemas.openxmlformats.org/officeDocument/2006/relationships/slide" Target="slides/slide6093.xml"/><Relationship Id="rId3755" Type="http://schemas.openxmlformats.org/officeDocument/2006/relationships/slide" Target="slides/slide3754.xml"/><Relationship Id="rId4806" Type="http://schemas.openxmlformats.org/officeDocument/2006/relationships/slide" Target="slides/slide4805.xml"/><Relationship Id="rId6161" Type="http://schemas.openxmlformats.org/officeDocument/2006/relationships/slide" Target="slides/slide6160.xml"/><Relationship Id="rId676" Type="http://schemas.openxmlformats.org/officeDocument/2006/relationships/slide" Target="slides/slide675.xml"/><Relationship Id="rId2357" Type="http://schemas.openxmlformats.org/officeDocument/2006/relationships/slide" Target="slides/slide2356.xml"/><Relationship Id="rId3408" Type="http://schemas.openxmlformats.org/officeDocument/2006/relationships/slide" Target="slides/slide3407.xml"/><Relationship Id="rId329" Type="http://schemas.openxmlformats.org/officeDocument/2006/relationships/slide" Target="slides/slide328.xml"/><Relationship Id="rId1373" Type="http://schemas.openxmlformats.org/officeDocument/2006/relationships/slide" Target="slides/slide1372.xml"/><Relationship Id="rId2771" Type="http://schemas.openxmlformats.org/officeDocument/2006/relationships/slide" Target="slides/slide2770.xml"/><Relationship Id="rId3822" Type="http://schemas.openxmlformats.org/officeDocument/2006/relationships/slide" Target="slides/slide3821.xml"/><Relationship Id="rId743" Type="http://schemas.openxmlformats.org/officeDocument/2006/relationships/slide" Target="slides/slide742.xml"/><Relationship Id="rId1026" Type="http://schemas.openxmlformats.org/officeDocument/2006/relationships/slide" Target="slides/slide1025.xml"/><Relationship Id="rId2424" Type="http://schemas.openxmlformats.org/officeDocument/2006/relationships/slide" Target="slides/slide2423.xml"/><Relationship Id="rId5994" Type="http://schemas.openxmlformats.org/officeDocument/2006/relationships/slide" Target="slides/slide5993.xml"/><Relationship Id="rId810" Type="http://schemas.openxmlformats.org/officeDocument/2006/relationships/slide" Target="slides/slide809.xml"/><Relationship Id="rId1440" Type="http://schemas.openxmlformats.org/officeDocument/2006/relationships/slide" Target="slides/slide1439.xml"/><Relationship Id="rId4596" Type="http://schemas.openxmlformats.org/officeDocument/2006/relationships/slide" Target="slides/slide4595.xml"/><Relationship Id="rId5647" Type="http://schemas.openxmlformats.org/officeDocument/2006/relationships/slide" Target="slides/slide5646.xml"/><Relationship Id="rId3198" Type="http://schemas.openxmlformats.org/officeDocument/2006/relationships/slide" Target="slides/slide3197.xml"/><Relationship Id="rId4249" Type="http://schemas.openxmlformats.org/officeDocument/2006/relationships/slide" Target="slides/slide4248.xml"/><Relationship Id="rId4663" Type="http://schemas.openxmlformats.org/officeDocument/2006/relationships/slide" Target="slides/slide4662.xml"/><Relationship Id="rId5714" Type="http://schemas.openxmlformats.org/officeDocument/2006/relationships/slide" Target="slides/slide5713.xml"/><Relationship Id="rId3265" Type="http://schemas.openxmlformats.org/officeDocument/2006/relationships/slide" Target="slides/slide3264.xml"/><Relationship Id="rId4316" Type="http://schemas.openxmlformats.org/officeDocument/2006/relationships/slide" Target="slides/slide4315.xml"/><Relationship Id="rId4730" Type="http://schemas.openxmlformats.org/officeDocument/2006/relationships/slide" Target="slides/slide4729.xml"/><Relationship Id="rId186" Type="http://schemas.openxmlformats.org/officeDocument/2006/relationships/slide" Target="slides/slide185.xml"/><Relationship Id="rId2281" Type="http://schemas.openxmlformats.org/officeDocument/2006/relationships/slide" Target="slides/slide2280.xml"/><Relationship Id="rId3332" Type="http://schemas.openxmlformats.org/officeDocument/2006/relationships/slide" Target="slides/slide3331.xml"/><Relationship Id="rId253" Type="http://schemas.openxmlformats.org/officeDocument/2006/relationships/slide" Target="slides/slide252.xml"/><Relationship Id="rId320" Type="http://schemas.openxmlformats.org/officeDocument/2006/relationships/slide" Target="slides/slide319.xml"/><Relationship Id="rId2001" Type="http://schemas.openxmlformats.org/officeDocument/2006/relationships/slide" Target="slides/slide2000.xml"/><Relationship Id="rId5157" Type="http://schemas.openxmlformats.org/officeDocument/2006/relationships/slide" Target="slides/slide5156.xml"/><Relationship Id="rId6208" Type="http://schemas.openxmlformats.org/officeDocument/2006/relationships/slide" Target="slides/slide6207.xml"/><Relationship Id="rId5571" Type="http://schemas.openxmlformats.org/officeDocument/2006/relationships/slide" Target="slides/slide5570.xml"/><Relationship Id="rId1767" Type="http://schemas.openxmlformats.org/officeDocument/2006/relationships/slide" Target="slides/slide1766.xml"/><Relationship Id="rId2818" Type="http://schemas.openxmlformats.org/officeDocument/2006/relationships/slide" Target="slides/slide2817.xml"/><Relationship Id="rId4173" Type="http://schemas.openxmlformats.org/officeDocument/2006/relationships/slide" Target="slides/slide4172.xml"/><Relationship Id="rId5224" Type="http://schemas.openxmlformats.org/officeDocument/2006/relationships/slide" Target="slides/slide5223.xml"/><Relationship Id="rId59" Type="http://schemas.openxmlformats.org/officeDocument/2006/relationships/slide" Target="slides/slide58.xml"/><Relationship Id="rId1834" Type="http://schemas.openxmlformats.org/officeDocument/2006/relationships/slide" Target="slides/slide1833.xml"/><Relationship Id="rId4240" Type="http://schemas.openxmlformats.org/officeDocument/2006/relationships/slide" Target="slides/slide4239.xml"/><Relationship Id="rId1901" Type="http://schemas.openxmlformats.org/officeDocument/2006/relationships/slide" Target="slides/slide1900.xml"/><Relationship Id="rId3659" Type="http://schemas.openxmlformats.org/officeDocument/2006/relationships/slide" Target="slides/slide3658.xml"/><Relationship Id="rId6065" Type="http://schemas.openxmlformats.org/officeDocument/2006/relationships/slide" Target="slides/slide6064.xml"/><Relationship Id="rId5081" Type="http://schemas.openxmlformats.org/officeDocument/2006/relationships/slide" Target="slides/slide5080.xml"/><Relationship Id="rId6132" Type="http://schemas.openxmlformats.org/officeDocument/2006/relationships/slide" Target="slides/slide6131.xml"/><Relationship Id="rId994" Type="http://schemas.openxmlformats.org/officeDocument/2006/relationships/slide" Target="slides/slide993.xml"/><Relationship Id="rId2675" Type="http://schemas.openxmlformats.org/officeDocument/2006/relationships/slide" Target="slides/slide2674.xml"/><Relationship Id="rId3726" Type="http://schemas.openxmlformats.org/officeDocument/2006/relationships/slide" Target="slides/slide3725.xml"/><Relationship Id="rId647" Type="http://schemas.openxmlformats.org/officeDocument/2006/relationships/slide" Target="slides/slide646.xml"/><Relationship Id="rId1277" Type="http://schemas.openxmlformats.org/officeDocument/2006/relationships/slide" Target="slides/slide1276.xml"/><Relationship Id="rId1691" Type="http://schemas.openxmlformats.org/officeDocument/2006/relationships/slide" Target="slides/slide1690.xml"/><Relationship Id="rId2328" Type="http://schemas.openxmlformats.org/officeDocument/2006/relationships/slide" Target="slides/slide2327.xml"/><Relationship Id="rId2742" Type="http://schemas.openxmlformats.org/officeDocument/2006/relationships/slide" Target="slides/slide2741.xml"/><Relationship Id="rId5898" Type="http://schemas.openxmlformats.org/officeDocument/2006/relationships/slide" Target="slides/slide5897.xml"/><Relationship Id="rId714" Type="http://schemas.openxmlformats.org/officeDocument/2006/relationships/slide" Target="slides/slide713.xml"/><Relationship Id="rId1344" Type="http://schemas.openxmlformats.org/officeDocument/2006/relationships/slide" Target="slides/slide1343.xml"/><Relationship Id="rId5965" Type="http://schemas.openxmlformats.org/officeDocument/2006/relationships/slide" Target="slides/slide5964.xml"/><Relationship Id="rId50" Type="http://schemas.openxmlformats.org/officeDocument/2006/relationships/slide" Target="slides/slide49.xml"/><Relationship Id="rId1411" Type="http://schemas.openxmlformats.org/officeDocument/2006/relationships/slide" Target="slides/slide1410.xml"/><Relationship Id="rId4567" Type="http://schemas.openxmlformats.org/officeDocument/2006/relationships/slide" Target="slides/slide4566.xml"/><Relationship Id="rId5618" Type="http://schemas.openxmlformats.org/officeDocument/2006/relationships/slide" Target="slides/slide5617.xml"/><Relationship Id="rId3169" Type="http://schemas.openxmlformats.org/officeDocument/2006/relationships/slide" Target="slides/slide3168.xml"/><Relationship Id="rId3583" Type="http://schemas.openxmlformats.org/officeDocument/2006/relationships/slide" Target="slides/slide3582.xml"/><Relationship Id="rId4981" Type="http://schemas.openxmlformats.org/officeDocument/2006/relationships/slide" Target="slides/slide4980.xml"/><Relationship Id="rId2185" Type="http://schemas.openxmlformats.org/officeDocument/2006/relationships/slide" Target="slides/slide2184.xml"/><Relationship Id="rId3236" Type="http://schemas.openxmlformats.org/officeDocument/2006/relationships/slide" Target="slides/slide3235.xml"/><Relationship Id="rId4634" Type="http://schemas.openxmlformats.org/officeDocument/2006/relationships/slide" Target="slides/slide4633.xml"/><Relationship Id="rId157" Type="http://schemas.openxmlformats.org/officeDocument/2006/relationships/slide" Target="slides/slide156.xml"/><Relationship Id="rId3650" Type="http://schemas.openxmlformats.org/officeDocument/2006/relationships/slide" Target="slides/slide3649.xml"/><Relationship Id="rId4701" Type="http://schemas.openxmlformats.org/officeDocument/2006/relationships/slide" Target="slides/slide4700.xml"/><Relationship Id="rId571" Type="http://schemas.openxmlformats.org/officeDocument/2006/relationships/slide" Target="slides/slide570.xml"/><Relationship Id="rId2252" Type="http://schemas.openxmlformats.org/officeDocument/2006/relationships/slide" Target="slides/slide2251.xml"/><Relationship Id="rId3303" Type="http://schemas.openxmlformats.org/officeDocument/2006/relationships/slide" Target="slides/slide3302.xml"/><Relationship Id="rId224" Type="http://schemas.openxmlformats.org/officeDocument/2006/relationships/slide" Target="slides/slide223.xml"/><Relationship Id="rId5475" Type="http://schemas.openxmlformats.org/officeDocument/2006/relationships/slide" Target="slides/slide5474.xml"/><Relationship Id="rId4077" Type="http://schemas.openxmlformats.org/officeDocument/2006/relationships/slide" Target="slides/slide4076.xml"/><Relationship Id="rId4491" Type="http://schemas.openxmlformats.org/officeDocument/2006/relationships/slide" Target="slides/slide4490.xml"/><Relationship Id="rId5128" Type="http://schemas.openxmlformats.org/officeDocument/2006/relationships/slide" Target="slides/slide5127.xml"/><Relationship Id="rId5542" Type="http://schemas.openxmlformats.org/officeDocument/2006/relationships/slide" Target="slides/slide5541.xml"/><Relationship Id="rId1738" Type="http://schemas.openxmlformats.org/officeDocument/2006/relationships/slide" Target="slides/slide1737.xml"/><Relationship Id="rId3093" Type="http://schemas.openxmlformats.org/officeDocument/2006/relationships/slide" Target="slides/slide3092.xml"/><Relationship Id="rId4144" Type="http://schemas.openxmlformats.org/officeDocument/2006/relationships/slide" Target="slides/slide4143.xml"/><Relationship Id="rId3160" Type="http://schemas.openxmlformats.org/officeDocument/2006/relationships/slide" Target="slides/slide3159.xml"/><Relationship Id="rId4211" Type="http://schemas.openxmlformats.org/officeDocument/2006/relationships/slide" Target="slides/slide4210.xml"/><Relationship Id="rId1805" Type="http://schemas.openxmlformats.org/officeDocument/2006/relationships/slide" Target="slides/slide1804.xml"/><Relationship Id="rId3977" Type="http://schemas.openxmlformats.org/officeDocument/2006/relationships/slide" Target="slides/slide3976.xml"/><Relationship Id="rId6036" Type="http://schemas.openxmlformats.org/officeDocument/2006/relationships/slide" Target="slides/slide6035.xml"/><Relationship Id="rId898" Type="http://schemas.openxmlformats.org/officeDocument/2006/relationships/slide" Target="slides/slide897.xml"/><Relationship Id="rId2579" Type="http://schemas.openxmlformats.org/officeDocument/2006/relationships/slide" Target="slides/slide2578.xml"/><Relationship Id="rId2993" Type="http://schemas.openxmlformats.org/officeDocument/2006/relationships/slide" Target="slides/slide2992.xml"/><Relationship Id="rId965" Type="http://schemas.openxmlformats.org/officeDocument/2006/relationships/slide" Target="slides/slide964.xml"/><Relationship Id="rId1595" Type="http://schemas.openxmlformats.org/officeDocument/2006/relationships/slide" Target="slides/slide1594.xml"/><Relationship Id="rId2646" Type="http://schemas.openxmlformats.org/officeDocument/2006/relationships/slide" Target="slides/slide2645.xml"/><Relationship Id="rId5052" Type="http://schemas.openxmlformats.org/officeDocument/2006/relationships/slide" Target="slides/slide5051.xml"/><Relationship Id="rId6103" Type="http://schemas.openxmlformats.org/officeDocument/2006/relationships/slide" Target="slides/slide6102.xml"/><Relationship Id="rId618" Type="http://schemas.openxmlformats.org/officeDocument/2006/relationships/slide" Target="slides/slide617.xml"/><Relationship Id="rId1248" Type="http://schemas.openxmlformats.org/officeDocument/2006/relationships/slide" Target="slides/slide1247.xml"/><Relationship Id="rId1662" Type="http://schemas.openxmlformats.org/officeDocument/2006/relationships/slide" Target="slides/slide1661.xml"/><Relationship Id="rId5869" Type="http://schemas.openxmlformats.org/officeDocument/2006/relationships/slide" Target="slides/slide5868.xml"/><Relationship Id="rId1315" Type="http://schemas.openxmlformats.org/officeDocument/2006/relationships/slide" Target="slides/slide1314.xml"/><Relationship Id="rId2713" Type="http://schemas.openxmlformats.org/officeDocument/2006/relationships/slide" Target="slides/slide2712.xml"/><Relationship Id="rId4885" Type="http://schemas.openxmlformats.org/officeDocument/2006/relationships/slide" Target="slides/slide4884.xml"/><Relationship Id="rId5936" Type="http://schemas.openxmlformats.org/officeDocument/2006/relationships/slide" Target="slides/slide5935.xml"/><Relationship Id="rId21" Type="http://schemas.openxmlformats.org/officeDocument/2006/relationships/slide" Target="slides/slide20.xml"/><Relationship Id="rId2089" Type="http://schemas.openxmlformats.org/officeDocument/2006/relationships/slide" Target="slides/slide2088.xml"/><Relationship Id="rId3487" Type="http://schemas.openxmlformats.org/officeDocument/2006/relationships/slide" Target="slides/slide3486.xml"/><Relationship Id="rId4538" Type="http://schemas.openxmlformats.org/officeDocument/2006/relationships/slide" Target="slides/slide4537.xml"/><Relationship Id="rId4952" Type="http://schemas.openxmlformats.org/officeDocument/2006/relationships/slide" Target="slides/slide4951.xml"/><Relationship Id="rId3554" Type="http://schemas.openxmlformats.org/officeDocument/2006/relationships/slide" Target="slides/slide3553.xml"/><Relationship Id="rId4605" Type="http://schemas.openxmlformats.org/officeDocument/2006/relationships/slide" Target="slides/slide4604.xml"/><Relationship Id="rId475" Type="http://schemas.openxmlformats.org/officeDocument/2006/relationships/slide" Target="slides/slide474.xml"/><Relationship Id="rId2156" Type="http://schemas.openxmlformats.org/officeDocument/2006/relationships/slide" Target="slides/slide2155.xml"/><Relationship Id="rId2570" Type="http://schemas.openxmlformats.org/officeDocument/2006/relationships/slide" Target="slides/slide2569.xml"/><Relationship Id="rId3207" Type="http://schemas.openxmlformats.org/officeDocument/2006/relationships/slide" Target="slides/slide3206.xml"/><Relationship Id="rId3621" Type="http://schemas.openxmlformats.org/officeDocument/2006/relationships/slide" Target="slides/slide3620.xml"/><Relationship Id="rId128" Type="http://schemas.openxmlformats.org/officeDocument/2006/relationships/slide" Target="slides/slide127.xml"/><Relationship Id="rId542" Type="http://schemas.openxmlformats.org/officeDocument/2006/relationships/slide" Target="slides/slide541.xml"/><Relationship Id="rId1172" Type="http://schemas.openxmlformats.org/officeDocument/2006/relationships/slide" Target="slides/slide1171.xml"/><Relationship Id="rId2223" Type="http://schemas.openxmlformats.org/officeDocument/2006/relationships/slide" Target="slides/slide2222.xml"/><Relationship Id="rId5379" Type="http://schemas.openxmlformats.org/officeDocument/2006/relationships/slide" Target="slides/slide5378.xml"/><Relationship Id="rId5793" Type="http://schemas.openxmlformats.org/officeDocument/2006/relationships/slide" Target="slides/slide5792.xml"/><Relationship Id="rId4395" Type="http://schemas.openxmlformats.org/officeDocument/2006/relationships/slide" Target="slides/slide4394.xml"/><Relationship Id="rId5446" Type="http://schemas.openxmlformats.org/officeDocument/2006/relationships/slide" Target="slides/slide5445.xml"/><Relationship Id="rId1989" Type="http://schemas.openxmlformats.org/officeDocument/2006/relationships/slide" Target="slides/slide1988.xml"/><Relationship Id="rId4048" Type="http://schemas.openxmlformats.org/officeDocument/2006/relationships/slide" Target="slides/slide4047.xml"/><Relationship Id="rId5860" Type="http://schemas.openxmlformats.org/officeDocument/2006/relationships/slide" Target="slides/slide5859.xml"/><Relationship Id="rId3064" Type="http://schemas.openxmlformats.org/officeDocument/2006/relationships/slide" Target="slides/slide3063.xml"/><Relationship Id="rId4462" Type="http://schemas.openxmlformats.org/officeDocument/2006/relationships/slide" Target="slides/slide4461.xml"/><Relationship Id="rId5513" Type="http://schemas.openxmlformats.org/officeDocument/2006/relationships/slide" Target="slides/slide5512.xml"/><Relationship Id="rId1709" Type="http://schemas.openxmlformats.org/officeDocument/2006/relationships/slide" Target="slides/slide1708.xml"/><Relationship Id="rId4115" Type="http://schemas.openxmlformats.org/officeDocument/2006/relationships/slide" Target="slides/slide4114.xml"/><Relationship Id="rId2080" Type="http://schemas.openxmlformats.org/officeDocument/2006/relationships/slide" Target="slides/slide2079.xml"/><Relationship Id="rId3131" Type="http://schemas.openxmlformats.org/officeDocument/2006/relationships/slide" Target="slides/slide3130.xml"/><Relationship Id="rId6287" Type="http://schemas.openxmlformats.org/officeDocument/2006/relationships/slide" Target="slides/slide6286.xml"/><Relationship Id="rId2897" Type="http://schemas.openxmlformats.org/officeDocument/2006/relationships/slide" Target="slides/slide2896.xml"/><Relationship Id="rId3948" Type="http://schemas.openxmlformats.org/officeDocument/2006/relationships/slide" Target="slides/slide3947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5370" Type="http://schemas.openxmlformats.org/officeDocument/2006/relationships/slide" Target="slides/slide5369.xml"/><Relationship Id="rId6007" Type="http://schemas.openxmlformats.org/officeDocument/2006/relationships/slide" Target="slides/slide6006.xml"/><Relationship Id="rId2964" Type="http://schemas.openxmlformats.org/officeDocument/2006/relationships/slide" Target="slides/slide2963.xml"/><Relationship Id="rId5023" Type="http://schemas.openxmlformats.org/officeDocument/2006/relationships/slide" Target="slides/slide5022.xml"/><Relationship Id="rId936" Type="http://schemas.openxmlformats.org/officeDocument/2006/relationships/slide" Target="slides/slide935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980" Type="http://schemas.openxmlformats.org/officeDocument/2006/relationships/slide" Target="slides/slide1979.xml"/><Relationship Id="rId2617" Type="http://schemas.openxmlformats.org/officeDocument/2006/relationships/slide" Target="slides/slide2616.xml"/><Relationship Id="rId1633" Type="http://schemas.openxmlformats.org/officeDocument/2006/relationships/slide" Target="slides/slide1632.xml"/><Relationship Id="rId4789" Type="http://schemas.openxmlformats.org/officeDocument/2006/relationships/slide" Target="slides/slide4788.xml"/><Relationship Id="rId1700" Type="http://schemas.openxmlformats.org/officeDocument/2006/relationships/slide" Target="slides/slide1699.xml"/><Relationship Id="rId4856" Type="http://schemas.openxmlformats.org/officeDocument/2006/relationships/slide" Target="slides/slide4855.xml"/><Relationship Id="rId5907" Type="http://schemas.openxmlformats.org/officeDocument/2006/relationships/slide" Target="slides/slide5906.xml"/><Relationship Id="rId3458" Type="http://schemas.openxmlformats.org/officeDocument/2006/relationships/slide" Target="slides/slide3457.xml"/><Relationship Id="rId3872" Type="http://schemas.openxmlformats.org/officeDocument/2006/relationships/slide" Target="slides/slide3871.xml"/><Relationship Id="rId4509" Type="http://schemas.openxmlformats.org/officeDocument/2006/relationships/slide" Target="slides/slide4508.xml"/><Relationship Id="rId379" Type="http://schemas.openxmlformats.org/officeDocument/2006/relationships/slide" Target="slides/slide378.xml"/><Relationship Id="rId793" Type="http://schemas.openxmlformats.org/officeDocument/2006/relationships/slide" Target="slides/slide792.xml"/><Relationship Id="rId2474" Type="http://schemas.openxmlformats.org/officeDocument/2006/relationships/slide" Target="slides/slide2473.xml"/><Relationship Id="rId3525" Type="http://schemas.openxmlformats.org/officeDocument/2006/relationships/slide" Target="slides/slide3524.xml"/><Relationship Id="rId4923" Type="http://schemas.openxmlformats.org/officeDocument/2006/relationships/slide" Target="slides/slide4922.xml"/><Relationship Id="rId446" Type="http://schemas.openxmlformats.org/officeDocument/2006/relationships/slide" Target="slides/slide445.xml"/><Relationship Id="rId1076" Type="http://schemas.openxmlformats.org/officeDocument/2006/relationships/slide" Target="slides/slide1075.xml"/><Relationship Id="rId1490" Type="http://schemas.openxmlformats.org/officeDocument/2006/relationships/slide" Target="slides/slide1489.xml"/><Relationship Id="rId2127" Type="http://schemas.openxmlformats.org/officeDocument/2006/relationships/slide" Target="slides/slide2126.xml"/><Relationship Id="rId860" Type="http://schemas.openxmlformats.org/officeDocument/2006/relationships/slide" Target="slides/slide859.xml"/><Relationship Id="rId1143" Type="http://schemas.openxmlformats.org/officeDocument/2006/relationships/slide" Target="slides/slide1142.xml"/><Relationship Id="rId2541" Type="http://schemas.openxmlformats.org/officeDocument/2006/relationships/slide" Target="slides/slide2540.xml"/><Relationship Id="rId4299" Type="http://schemas.openxmlformats.org/officeDocument/2006/relationships/slide" Target="slides/slide4298.xml"/><Relationship Id="rId5697" Type="http://schemas.openxmlformats.org/officeDocument/2006/relationships/slide" Target="slides/slide5696.xml"/><Relationship Id="rId513" Type="http://schemas.openxmlformats.org/officeDocument/2006/relationships/slide" Target="slides/slide512.xml"/><Relationship Id="rId5764" Type="http://schemas.openxmlformats.org/officeDocument/2006/relationships/slide" Target="slides/slide5763.xml"/><Relationship Id="rId1210" Type="http://schemas.openxmlformats.org/officeDocument/2006/relationships/slide" Target="slides/slide1209.xml"/><Relationship Id="rId4366" Type="http://schemas.openxmlformats.org/officeDocument/2006/relationships/slide" Target="slides/slide4365.xml"/><Relationship Id="rId4780" Type="http://schemas.openxmlformats.org/officeDocument/2006/relationships/slide" Target="slides/slide4779.xml"/><Relationship Id="rId5417" Type="http://schemas.openxmlformats.org/officeDocument/2006/relationships/slide" Target="slides/slide5416.xml"/><Relationship Id="rId5831" Type="http://schemas.openxmlformats.org/officeDocument/2006/relationships/slide" Target="slides/slide5830.xml"/><Relationship Id="rId3382" Type="http://schemas.openxmlformats.org/officeDocument/2006/relationships/slide" Target="slides/slide3381.xml"/><Relationship Id="rId4019" Type="http://schemas.openxmlformats.org/officeDocument/2006/relationships/slide" Target="slides/slide4018.xml"/><Relationship Id="rId4433" Type="http://schemas.openxmlformats.org/officeDocument/2006/relationships/slide" Target="slides/slide4432.xml"/><Relationship Id="rId3035" Type="http://schemas.openxmlformats.org/officeDocument/2006/relationships/slide" Target="slides/slide3034.xml"/><Relationship Id="rId4500" Type="http://schemas.openxmlformats.org/officeDocument/2006/relationships/slide" Target="slides/slide4499.xml"/><Relationship Id="rId370" Type="http://schemas.openxmlformats.org/officeDocument/2006/relationships/slide" Target="slides/slide369.xml"/><Relationship Id="rId2051" Type="http://schemas.openxmlformats.org/officeDocument/2006/relationships/slide" Target="slides/slide2050.xml"/><Relationship Id="rId3102" Type="http://schemas.openxmlformats.org/officeDocument/2006/relationships/slide" Target="slides/slide3101.xml"/><Relationship Id="rId6258" Type="http://schemas.openxmlformats.org/officeDocument/2006/relationships/slide" Target="slides/slide6257.xml"/><Relationship Id="rId5274" Type="http://schemas.openxmlformats.org/officeDocument/2006/relationships/slide" Target="slides/slide5273.xml"/><Relationship Id="rId2868" Type="http://schemas.openxmlformats.org/officeDocument/2006/relationships/slide" Target="slides/slide2867.xml"/><Relationship Id="rId3919" Type="http://schemas.openxmlformats.org/officeDocument/2006/relationships/slide" Target="slides/slide3918.xml"/><Relationship Id="rId1884" Type="http://schemas.openxmlformats.org/officeDocument/2006/relationships/slide" Target="slides/slide1883.xml"/><Relationship Id="rId2935" Type="http://schemas.openxmlformats.org/officeDocument/2006/relationships/slide" Target="slides/slide2934.xml"/><Relationship Id="rId4290" Type="http://schemas.openxmlformats.org/officeDocument/2006/relationships/slide" Target="slides/slide4289.xml"/><Relationship Id="rId5341" Type="http://schemas.openxmlformats.org/officeDocument/2006/relationships/slide" Target="slides/slide5340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951" Type="http://schemas.openxmlformats.org/officeDocument/2006/relationships/slide" Target="slides/slide1950.xml"/><Relationship Id="rId1604" Type="http://schemas.openxmlformats.org/officeDocument/2006/relationships/slide" Target="slides/slide1603.xml"/><Relationship Id="rId4010" Type="http://schemas.openxmlformats.org/officeDocument/2006/relationships/slide" Target="slides/slide4009.xml"/><Relationship Id="rId6182" Type="http://schemas.openxmlformats.org/officeDocument/2006/relationships/slide" Target="slides/slide6181.xml"/><Relationship Id="rId697" Type="http://schemas.openxmlformats.org/officeDocument/2006/relationships/slide" Target="slides/slide696.xml"/><Relationship Id="rId2378" Type="http://schemas.openxmlformats.org/officeDocument/2006/relationships/slide" Target="slides/slide2377.xml"/><Relationship Id="rId3429" Type="http://schemas.openxmlformats.org/officeDocument/2006/relationships/slide" Target="slides/slide3428.xml"/><Relationship Id="rId3776" Type="http://schemas.openxmlformats.org/officeDocument/2006/relationships/slide" Target="slides/slide3775.xml"/><Relationship Id="rId4827" Type="http://schemas.openxmlformats.org/officeDocument/2006/relationships/slide" Target="slides/slide4826.xml"/><Relationship Id="rId2792" Type="http://schemas.openxmlformats.org/officeDocument/2006/relationships/slide" Target="slides/slide2791.xml"/><Relationship Id="rId3843" Type="http://schemas.openxmlformats.org/officeDocument/2006/relationships/slide" Target="slides/slide3842.xml"/><Relationship Id="rId764" Type="http://schemas.openxmlformats.org/officeDocument/2006/relationships/slide" Target="slides/slide763.xml"/><Relationship Id="rId1394" Type="http://schemas.openxmlformats.org/officeDocument/2006/relationships/slide" Target="slides/slide1393.xml"/><Relationship Id="rId2445" Type="http://schemas.openxmlformats.org/officeDocument/2006/relationships/slide" Target="slides/slide2444.xml"/><Relationship Id="rId3910" Type="http://schemas.openxmlformats.org/officeDocument/2006/relationships/slide" Target="slides/slide3909.xml"/><Relationship Id="rId417" Type="http://schemas.openxmlformats.org/officeDocument/2006/relationships/slide" Target="slides/slide416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461" Type="http://schemas.openxmlformats.org/officeDocument/2006/relationships/slide" Target="slides/slide1460.xml"/><Relationship Id="rId2512" Type="http://schemas.openxmlformats.org/officeDocument/2006/relationships/slide" Target="slides/slide2511.xml"/><Relationship Id="rId5668" Type="http://schemas.openxmlformats.org/officeDocument/2006/relationships/slide" Target="slides/slide5667.xml"/><Relationship Id="rId1114" Type="http://schemas.openxmlformats.org/officeDocument/2006/relationships/slide" Target="slides/slide1113.xml"/><Relationship Id="rId4684" Type="http://schemas.openxmlformats.org/officeDocument/2006/relationships/slide" Target="slides/slide4683.xml"/><Relationship Id="rId5735" Type="http://schemas.openxmlformats.org/officeDocument/2006/relationships/slide" Target="slides/slide5734.xml"/><Relationship Id="rId3286" Type="http://schemas.openxmlformats.org/officeDocument/2006/relationships/slide" Target="slides/slide3285.xml"/><Relationship Id="rId4337" Type="http://schemas.openxmlformats.org/officeDocument/2006/relationships/slide" Target="slides/slide4336.xml"/><Relationship Id="rId3353" Type="http://schemas.openxmlformats.org/officeDocument/2006/relationships/slide" Target="slides/slide3352.xml"/><Relationship Id="rId4751" Type="http://schemas.openxmlformats.org/officeDocument/2006/relationships/slide" Target="slides/slide4750.xml"/><Relationship Id="rId5802" Type="http://schemas.openxmlformats.org/officeDocument/2006/relationships/slide" Target="slides/slide5801.xml"/><Relationship Id="rId274" Type="http://schemas.openxmlformats.org/officeDocument/2006/relationships/slide" Target="slides/slide273.xml"/><Relationship Id="rId3006" Type="http://schemas.openxmlformats.org/officeDocument/2006/relationships/slide" Target="slides/slide3005.xml"/><Relationship Id="rId4404" Type="http://schemas.openxmlformats.org/officeDocument/2006/relationships/slide" Target="slides/slide4403.xml"/><Relationship Id="rId3420" Type="http://schemas.openxmlformats.org/officeDocument/2006/relationships/slide" Target="slides/slide3419.xml"/><Relationship Id="rId341" Type="http://schemas.openxmlformats.org/officeDocument/2006/relationships/slide" Target="slides/slide340.xml"/><Relationship Id="rId2022" Type="http://schemas.openxmlformats.org/officeDocument/2006/relationships/slide" Target="slides/slide2021.xml"/><Relationship Id="rId5178" Type="http://schemas.openxmlformats.org/officeDocument/2006/relationships/slide" Target="slides/slide5177.xml"/><Relationship Id="rId5592" Type="http://schemas.openxmlformats.org/officeDocument/2006/relationships/slide" Target="slides/slide5591.xml"/><Relationship Id="rId6229" Type="http://schemas.openxmlformats.org/officeDocument/2006/relationships/slide" Target="slides/slide6228.xml"/><Relationship Id="rId1788" Type="http://schemas.openxmlformats.org/officeDocument/2006/relationships/slide" Target="slides/slide1787.xml"/><Relationship Id="rId2839" Type="http://schemas.openxmlformats.org/officeDocument/2006/relationships/slide" Target="slides/slide2838.xml"/><Relationship Id="rId4194" Type="http://schemas.openxmlformats.org/officeDocument/2006/relationships/slide" Target="slides/slide4193.xml"/><Relationship Id="rId5245" Type="http://schemas.openxmlformats.org/officeDocument/2006/relationships/slide" Target="slides/slide5244.xml"/><Relationship Id="rId4261" Type="http://schemas.openxmlformats.org/officeDocument/2006/relationships/slide" Target="slides/slide4260.xml"/><Relationship Id="rId5312" Type="http://schemas.openxmlformats.org/officeDocument/2006/relationships/slide" Target="slides/slide5311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2906" Type="http://schemas.openxmlformats.org/officeDocument/2006/relationships/slide" Target="slides/slide29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7/23/2014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7/23/2014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10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5.xml"/><Relationship Id="rId1" Type="http://schemas.openxmlformats.org/officeDocument/2006/relationships/notesMaster" Target="../notesMasters/notesMaster1.xml"/></Relationships>
</file>

<file path=ppt/notesSlides/_rels/notesSlide10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0.xml"/><Relationship Id="rId1" Type="http://schemas.openxmlformats.org/officeDocument/2006/relationships/notesMaster" Target="../notesMasters/notesMaster1.xml"/></Relationships>
</file>

<file path=ppt/notesSlides/_rels/notesSlide10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5.xml"/><Relationship Id="rId1" Type="http://schemas.openxmlformats.org/officeDocument/2006/relationships/notesMaster" Target="../notesMasters/notesMaster1.xml"/></Relationships>
</file>

<file path=ppt/notesSlides/_rels/notesSlide10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00.xml"/><Relationship Id="rId1" Type="http://schemas.openxmlformats.org/officeDocument/2006/relationships/notesMaster" Target="../notesMasters/notesMaster1.xml"/></Relationships>
</file>

<file path=ppt/notesSlides/_rels/notesSlide10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05.xml"/><Relationship Id="rId1" Type="http://schemas.openxmlformats.org/officeDocument/2006/relationships/notesMaster" Target="../notesMasters/notesMaster1.xml"/></Relationships>
</file>

<file path=ppt/notesSlides/_rels/notesSlide10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10.xml"/><Relationship Id="rId1" Type="http://schemas.openxmlformats.org/officeDocument/2006/relationships/notesMaster" Target="../notesMasters/notesMaster1.xml"/></Relationships>
</file>

<file path=ppt/notesSlides/_rels/notesSlide10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15.xml"/><Relationship Id="rId1" Type="http://schemas.openxmlformats.org/officeDocument/2006/relationships/notesMaster" Target="../notesMasters/notesMaster1.xml"/></Relationships>
</file>

<file path=ppt/notesSlides/_rels/notesSlide10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20.xml"/><Relationship Id="rId1" Type="http://schemas.openxmlformats.org/officeDocument/2006/relationships/notesMaster" Target="../notesMasters/notesMaster1.xml"/></Relationships>
</file>

<file path=ppt/notesSlides/_rels/notesSlide10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25.xml"/><Relationship Id="rId1" Type="http://schemas.openxmlformats.org/officeDocument/2006/relationships/notesMaster" Target="../notesMasters/notesMaster1.xml"/></Relationships>
</file>

<file path=ppt/notesSlides/_rels/notesSlide10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10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35.xml"/><Relationship Id="rId1" Type="http://schemas.openxmlformats.org/officeDocument/2006/relationships/notesMaster" Target="../notesMasters/notesMaster1.xml"/></Relationships>
</file>

<file path=ppt/notesSlides/_rels/notesSlide10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40.xml"/><Relationship Id="rId1" Type="http://schemas.openxmlformats.org/officeDocument/2006/relationships/notesMaster" Target="../notesMasters/notesMaster1.xml"/></Relationships>
</file>

<file path=ppt/notesSlides/_rels/notesSlide10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45.xml"/><Relationship Id="rId1" Type="http://schemas.openxmlformats.org/officeDocument/2006/relationships/notesMaster" Target="../notesMasters/notesMaster1.xml"/></Relationships>
</file>

<file path=ppt/notesSlides/_rels/notesSlide10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50.xml"/><Relationship Id="rId1" Type="http://schemas.openxmlformats.org/officeDocument/2006/relationships/notesMaster" Target="../notesMasters/notesMaster1.xml"/></Relationships>
</file>

<file path=ppt/notesSlides/_rels/notesSlide10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55.xml"/><Relationship Id="rId1" Type="http://schemas.openxmlformats.org/officeDocument/2006/relationships/notesMaster" Target="../notesMasters/notesMaster1.xml"/></Relationships>
</file>

<file path=ppt/notesSlides/_rels/notesSlide10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60.xml"/><Relationship Id="rId1" Type="http://schemas.openxmlformats.org/officeDocument/2006/relationships/notesMaster" Target="../notesMasters/notesMaster1.xml"/></Relationships>
</file>

<file path=ppt/notesSlides/_rels/notesSlide10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65.xml"/><Relationship Id="rId1" Type="http://schemas.openxmlformats.org/officeDocument/2006/relationships/notesMaster" Target="../notesMasters/notesMaster1.xml"/></Relationships>
</file>

<file path=ppt/notesSlides/_rels/notesSlide10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70.xml"/><Relationship Id="rId1" Type="http://schemas.openxmlformats.org/officeDocument/2006/relationships/notesMaster" Target="../notesMasters/notesMaster1.xml"/></Relationships>
</file>

<file path=ppt/notesSlides/_rels/notesSlide10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75.xml"/><Relationship Id="rId1" Type="http://schemas.openxmlformats.org/officeDocument/2006/relationships/notesMaster" Target="../notesMasters/notesMaster1.xml"/></Relationships>
</file>

<file path=ppt/notesSlides/_rels/notesSlide10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10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5.xml"/><Relationship Id="rId1" Type="http://schemas.openxmlformats.org/officeDocument/2006/relationships/notesMaster" Target="../notesMasters/notesMaster1.xml"/></Relationships>
</file>

<file path=ppt/notesSlides/_rels/notesSlide10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90.xml"/><Relationship Id="rId1" Type="http://schemas.openxmlformats.org/officeDocument/2006/relationships/notesMaster" Target="../notesMasters/notesMaster1.xml"/></Relationships>
</file>

<file path=ppt/notesSlides/_rels/notesSlide10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95.xml"/><Relationship Id="rId1" Type="http://schemas.openxmlformats.org/officeDocument/2006/relationships/notesMaster" Target="../notesMasters/notesMaster1.xml"/></Relationships>
</file>

<file path=ppt/notesSlides/_rels/notesSlide10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0.xml"/><Relationship Id="rId1" Type="http://schemas.openxmlformats.org/officeDocument/2006/relationships/notesMaster" Target="../notesMasters/notesMaster1.xml"/></Relationships>
</file>

<file path=ppt/notesSlides/_rels/notesSlide10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5.xml"/><Relationship Id="rId1" Type="http://schemas.openxmlformats.org/officeDocument/2006/relationships/notesMaster" Target="../notesMasters/notesMaster1.xml"/></Relationships>
</file>

<file path=ppt/notesSlides/_rels/notesSlide10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10.xml"/><Relationship Id="rId1" Type="http://schemas.openxmlformats.org/officeDocument/2006/relationships/notesMaster" Target="../notesMasters/notesMaster1.xml"/></Relationships>
</file>

<file path=ppt/notesSlides/_rels/notesSlide10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15.xml"/><Relationship Id="rId1" Type="http://schemas.openxmlformats.org/officeDocument/2006/relationships/notesMaster" Target="../notesMasters/notesMaster1.xml"/></Relationships>
</file>

<file path=ppt/notesSlides/_rels/notesSlide10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20.xml"/><Relationship Id="rId1" Type="http://schemas.openxmlformats.org/officeDocument/2006/relationships/notesMaster" Target="../notesMasters/notesMaster1.xml"/></Relationships>
</file>

<file path=ppt/notesSlides/_rels/notesSlide10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25.xml"/><Relationship Id="rId1" Type="http://schemas.openxmlformats.org/officeDocument/2006/relationships/notesMaster" Target="../notesMasters/notesMaster1.xml"/></Relationships>
</file>

<file path=ppt/notesSlides/_rels/notesSlide10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3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10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35.xml"/><Relationship Id="rId1" Type="http://schemas.openxmlformats.org/officeDocument/2006/relationships/notesMaster" Target="../notesMasters/notesMaster1.xml"/></Relationships>
</file>

<file path=ppt/notesSlides/_rels/notesSlide10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40.xml"/><Relationship Id="rId1" Type="http://schemas.openxmlformats.org/officeDocument/2006/relationships/notesMaster" Target="../notesMasters/notesMaster1.xml"/></Relationships>
</file>

<file path=ppt/notesSlides/_rels/notesSlide10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45.xml"/><Relationship Id="rId1" Type="http://schemas.openxmlformats.org/officeDocument/2006/relationships/notesMaster" Target="../notesMasters/notesMaster1.xml"/></Relationships>
</file>

<file path=ppt/notesSlides/_rels/notesSlide10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50.xml"/><Relationship Id="rId1" Type="http://schemas.openxmlformats.org/officeDocument/2006/relationships/notesMaster" Target="../notesMasters/notesMaster1.xml"/></Relationships>
</file>

<file path=ppt/notesSlides/_rels/notesSlide10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55.xml"/><Relationship Id="rId1" Type="http://schemas.openxmlformats.org/officeDocument/2006/relationships/notesMaster" Target="../notesMasters/notesMaster1.xml"/></Relationships>
</file>

<file path=ppt/notesSlides/_rels/notesSlide10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60.xml"/><Relationship Id="rId1" Type="http://schemas.openxmlformats.org/officeDocument/2006/relationships/notesMaster" Target="../notesMasters/notesMaster1.xml"/></Relationships>
</file>

<file path=ppt/notesSlides/_rels/notesSlide10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65.xml"/><Relationship Id="rId1" Type="http://schemas.openxmlformats.org/officeDocument/2006/relationships/notesMaster" Target="../notesMasters/notesMaster1.xml"/></Relationships>
</file>

<file path=ppt/notesSlides/_rels/notesSlide10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70.xml"/><Relationship Id="rId1" Type="http://schemas.openxmlformats.org/officeDocument/2006/relationships/notesMaster" Target="../notesMasters/notesMaster1.xml"/></Relationships>
</file>

<file path=ppt/notesSlides/_rels/notesSlide10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75.xml"/><Relationship Id="rId1" Type="http://schemas.openxmlformats.org/officeDocument/2006/relationships/notesMaster" Target="../notesMasters/notesMaster1.xml"/></Relationships>
</file>

<file path=ppt/notesSlides/_rels/notesSlide10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8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10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85.xml"/><Relationship Id="rId1" Type="http://schemas.openxmlformats.org/officeDocument/2006/relationships/notesMaster" Target="../notesMasters/notesMaster1.xml"/></Relationships>
</file>

<file path=ppt/notesSlides/_rels/notesSlide10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90.xml"/><Relationship Id="rId1" Type="http://schemas.openxmlformats.org/officeDocument/2006/relationships/notesMaster" Target="../notesMasters/notesMaster1.xml"/></Relationships>
</file>

<file path=ppt/notesSlides/_rels/notesSlide10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95.xml"/><Relationship Id="rId1" Type="http://schemas.openxmlformats.org/officeDocument/2006/relationships/notesMaster" Target="../notesMasters/notesMaster1.xml"/></Relationships>
</file>

<file path=ppt/notesSlides/_rels/notesSlide10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00.xml"/><Relationship Id="rId1" Type="http://schemas.openxmlformats.org/officeDocument/2006/relationships/notesMaster" Target="../notesMasters/notesMaster1.xml"/></Relationships>
</file>

<file path=ppt/notesSlides/_rels/notesSlide10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05.xml"/><Relationship Id="rId1" Type="http://schemas.openxmlformats.org/officeDocument/2006/relationships/notesMaster" Target="../notesMasters/notesMaster1.xml"/></Relationships>
</file>

<file path=ppt/notesSlides/_rels/notesSlide10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10.xml"/><Relationship Id="rId1" Type="http://schemas.openxmlformats.org/officeDocument/2006/relationships/notesMaster" Target="../notesMasters/notesMaster1.xml"/></Relationships>
</file>

<file path=ppt/notesSlides/_rels/notesSlide10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15.xml"/><Relationship Id="rId1" Type="http://schemas.openxmlformats.org/officeDocument/2006/relationships/notesMaster" Target="../notesMasters/notesMaster1.xml"/></Relationships>
</file>

<file path=ppt/notesSlides/_rels/notesSlide10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20.xml"/><Relationship Id="rId1" Type="http://schemas.openxmlformats.org/officeDocument/2006/relationships/notesMaster" Target="../notesMasters/notesMaster1.xml"/></Relationships>
</file>

<file path=ppt/notesSlides/_rels/notesSlide10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25.xml"/><Relationship Id="rId1" Type="http://schemas.openxmlformats.org/officeDocument/2006/relationships/notesMaster" Target="../notesMasters/notesMaster1.xml"/></Relationships>
</file>

<file path=ppt/notesSlides/_rels/notesSlide10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3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10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35.xml"/><Relationship Id="rId1" Type="http://schemas.openxmlformats.org/officeDocument/2006/relationships/notesMaster" Target="../notesMasters/notesMaster1.xml"/></Relationships>
</file>

<file path=ppt/notesSlides/_rels/notesSlide10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40.xml"/><Relationship Id="rId1" Type="http://schemas.openxmlformats.org/officeDocument/2006/relationships/notesMaster" Target="../notesMasters/notesMaster1.xml"/></Relationships>
</file>

<file path=ppt/notesSlides/_rels/notesSlide10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45.xml"/><Relationship Id="rId1" Type="http://schemas.openxmlformats.org/officeDocument/2006/relationships/notesMaster" Target="../notesMasters/notesMaster1.xml"/></Relationships>
</file>

<file path=ppt/notesSlides/_rels/notesSlide10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0.xml"/><Relationship Id="rId1" Type="http://schemas.openxmlformats.org/officeDocument/2006/relationships/notesMaster" Target="../notesMasters/notesMaster1.xml"/></Relationships>
</file>

<file path=ppt/notesSlides/_rels/notesSlide10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5.xml"/><Relationship Id="rId1" Type="http://schemas.openxmlformats.org/officeDocument/2006/relationships/notesMaster" Target="../notesMasters/notesMaster1.xml"/></Relationships>
</file>

<file path=ppt/notesSlides/_rels/notesSlide10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0.xml"/><Relationship Id="rId1" Type="http://schemas.openxmlformats.org/officeDocument/2006/relationships/notesMaster" Target="../notesMasters/notesMaster1.xml"/></Relationships>
</file>

<file path=ppt/notesSlides/_rels/notesSlide10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5.xml"/><Relationship Id="rId1" Type="http://schemas.openxmlformats.org/officeDocument/2006/relationships/notesMaster" Target="../notesMasters/notesMaster1.xml"/></Relationships>
</file>

<file path=ppt/notesSlides/_rels/notesSlide10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7.xml"/><Relationship Id="rId1" Type="http://schemas.openxmlformats.org/officeDocument/2006/relationships/notesMaster" Target="../notesMasters/notesMaster1.xml"/></Relationships>
</file>

<file path=ppt/notesSlides/_rels/notesSlide10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2.xml"/><Relationship Id="rId1" Type="http://schemas.openxmlformats.org/officeDocument/2006/relationships/notesMaster" Target="../notesMasters/notesMaster1.xml"/></Relationships>
</file>

<file path=ppt/notesSlides/_rels/notesSlide10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10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2.xml"/><Relationship Id="rId1" Type="http://schemas.openxmlformats.org/officeDocument/2006/relationships/notesMaster" Target="../notesMasters/notesMaster1.xml"/></Relationships>
</file>

<file path=ppt/notesSlides/_rels/notesSlide10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7.xml"/><Relationship Id="rId1" Type="http://schemas.openxmlformats.org/officeDocument/2006/relationships/notesMaster" Target="../notesMasters/notesMaster1.xml"/></Relationships>
</file>

<file path=ppt/notesSlides/_rels/notesSlide10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2.xml"/><Relationship Id="rId1" Type="http://schemas.openxmlformats.org/officeDocument/2006/relationships/notesMaster" Target="../notesMasters/notesMaster1.xml"/></Relationships>
</file>

<file path=ppt/notesSlides/_rels/notesSlide10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7.xml"/><Relationship Id="rId1" Type="http://schemas.openxmlformats.org/officeDocument/2006/relationships/notesMaster" Target="../notesMasters/notesMaster1.xml"/></Relationships>
</file>

<file path=ppt/notesSlides/_rels/notesSlide10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02.xml"/><Relationship Id="rId1" Type="http://schemas.openxmlformats.org/officeDocument/2006/relationships/notesMaster" Target="../notesMasters/notesMaster1.xml"/></Relationships>
</file>

<file path=ppt/notesSlides/_rels/notesSlide10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07.xml"/><Relationship Id="rId1" Type="http://schemas.openxmlformats.org/officeDocument/2006/relationships/notesMaster" Target="../notesMasters/notesMaster1.xml"/></Relationships>
</file>

<file path=ppt/notesSlides/_rels/notesSlide10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12.xml"/><Relationship Id="rId1" Type="http://schemas.openxmlformats.org/officeDocument/2006/relationships/notesMaster" Target="../notesMasters/notesMaster1.xml"/></Relationships>
</file>

<file path=ppt/notesSlides/_rels/notesSlide10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17.xml"/><Relationship Id="rId1" Type="http://schemas.openxmlformats.org/officeDocument/2006/relationships/notesMaster" Target="../notesMasters/notesMaster1.xml"/></Relationships>
</file>

<file path=ppt/notesSlides/_rels/notesSlide10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22.xml"/><Relationship Id="rId1" Type="http://schemas.openxmlformats.org/officeDocument/2006/relationships/notesMaster" Target="../notesMasters/notesMaster1.xml"/></Relationships>
</file>

<file path=ppt/notesSlides/_rels/notesSlide10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1.xml"/><Relationship Id="rId1" Type="http://schemas.openxmlformats.org/officeDocument/2006/relationships/notesMaster" Target="../notesMasters/notesMaster1.xml"/></Relationships>
</file>

<file path=ppt/notesSlides/_rels/notesSlide10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32.xml"/><Relationship Id="rId1" Type="http://schemas.openxmlformats.org/officeDocument/2006/relationships/notesMaster" Target="../notesMasters/notesMaster1.xml"/></Relationships>
</file>

<file path=ppt/notesSlides/_rels/notesSlide10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37.xml"/><Relationship Id="rId1" Type="http://schemas.openxmlformats.org/officeDocument/2006/relationships/notesMaster" Target="../notesMasters/notesMaster1.xml"/></Relationships>
</file>

<file path=ppt/notesSlides/_rels/notesSlide10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42.xml"/><Relationship Id="rId1" Type="http://schemas.openxmlformats.org/officeDocument/2006/relationships/notesMaster" Target="../notesMasters/notesMaster1.xml"/></Relationships>
</file>

<file path=ppt/notesSlides/_rels/notesSlide10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47.xml"/><Relationship Id="rId1" Type="http://schemas.openxmlformats.org/officeDocument/2006/relationships/notesMaster" Target="../notesMasters/notesMaster1.xml"/></Relationships>
</file>

<file path=ppt/notesSlides/_rels/notesSlide10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52.xml"/><Relationship Id="rId1" Type="http://schemas.openxmlformats.org/officeDocument/2006/relationships/notesMaster" Target="../notesMasters/notesMaster1.xml"/></Relationships>
</file>

<file path=ppt/notesSlides/_rels/notesSlide10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57.xml"/><Relationship Id="rId1" Type="http://schemas.openxmlformats.org/officeDocument/2006/relationships/notesMaster" Target="../notesMasters/notesMaster1.xml"/></Relationships>
</file>

<file path=ppt/notesSlides/_rels/notesSlide10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62.xml"/><Relationship Id="rId1" Type="http://schemas.openxmlformats.org/officeDocument/2006/relationships/notesMaster" Target="../notesMasters/notesMaster1.xml"/></Relationships>
</file>

<file path=ppt/notesSlides/_rels/notesSlide10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67.xml"/><Relationship Id="rId1" Type="http://schemas.openxmlformats.org/officeDocument/2006/relationships/notesMaster" Target="../notesMasters/notesMaster1.xml"/></Relationships>
</file>

<file path=ppt/notesSlides/_rels/notesSlide10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72.xml"/><Relationship Id="rId1" Type="http://schemas.openxmlformats.org/officeDocument/2006/relationships/notesMaster" Target="../notesMasters/notesMaster1.xml"/></Relationships>
</file>

<file path=ppt/notesSlides/_rels/notesSlide10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7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10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82.xml"/><Relationship Id="rId1" Type="http://schemas.openxmlformats.org/officeDocument/2006/relationships/notesMaster" Target="../notesMasters/notesMaster1.xml"/></Relationships>
</file>

<file path=ppt/notesSlides/_rels/notesSlide10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87.xml"/><Relationship Id="rId1" Type="http://schemas.openxmlformats.org/officeDocument/2006/relationships/notesMaster" Target="../notesMasters/notesMaster1.xml"/></Relationships>
</file>

<file path=ppt/notesSlides/_rels/notesSlide10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92.xml"/><Relationship Id="rId1" Type="http://schemas.openxmlformats.org/officeDocument/2006/relationships/notesMaster" Target="../notesMasters/notesMaster1.xml"/></Relationships>
</file>

<file path=ppt/notesSlides/_rels/notesSlide10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97.xml"/><Relationship Id="rId1" Type="http://schemas.openxmlformats.org/officeDocument/2006/relationships/notesMaster" Target="../notesMasters/notesMaster1.xml"/></Relationships>
</file>

<file path=ppt/notesSlides/_rels/notesSlide10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02.xml"/><Relationship Id="rId1" Type="http://schemas.openxmlformats.org/officeDocument/2006/relationships/notesMaster" Target="../notesMasters/notesMaster1.xml"/></Relationships>
</file>

<file path=ppt/notesSlides/_rels/notesSlide10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0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5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5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0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0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5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0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0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5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5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0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5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5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5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0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5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0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5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5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0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0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5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5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2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7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2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2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2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7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2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2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2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7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2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2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7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7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2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7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2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2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7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7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2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2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2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7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7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2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2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2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7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7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2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2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2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7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7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2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2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2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7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7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2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2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2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7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7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2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2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2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9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4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9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4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9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4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9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4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9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9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4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9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4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9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4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9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4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9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9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4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9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4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9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4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9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4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9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9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4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9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4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2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0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6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3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8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8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3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0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5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0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5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8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3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0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8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7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6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5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3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0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9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1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0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6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5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4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0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9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8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5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4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3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8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7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3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2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1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6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5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4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0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8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4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3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2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8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7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6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2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1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6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5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4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0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9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8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4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3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2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7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6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2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1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0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6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5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4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0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8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4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3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2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8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7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6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2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1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6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5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4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0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9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8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4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3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2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7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6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2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1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0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6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5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4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0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8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4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3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2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8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7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6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2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1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6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5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4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9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8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7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3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2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1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3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2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1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9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2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9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8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7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6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4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2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5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2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1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0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9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8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7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8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5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4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3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2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1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0.xml"/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8.xml"/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1.xml"/><Relationship Id="rId1" Type="http://schemas.openxmlformats.org/officeDocument/2006/relationships/notesMaster" Target="../notesMasters/notesMaster1.xml"/></Relationships>
</file>

<file path=ppt/notesSlides/_rels/notesSlide5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5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7.xml"/><Relationship Id="rId1" Type="http://schemas.openxmlformats.org/officeDocument/2006/relationships/notesMaster" Target="../notesMasters/notesMaster1.xml"/></Relationships>
</file>

<file path=ppt/notesSlides/_rels/notesSlide5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6.xml"/><Relationship Id="rId1" Type="http://schemas.openxmlformats.org/officeDocument/2006/relationships/notesMaster" Target="../notesMasters/notesMaster1.xml"/></Relationships>
</file>

<file path=ppt/notesSlides/_rels/notesSlide5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5.xml"/><Relationship Id="rId1" Type="http://schemas.openxmlformats.org/officeDocument/2006/relationships/notesMaster" Target="../notesMasters/notesMaster1.xml"/></Relationships>
</file>

<file path=ppt/notesSlides/_rels/notesSlide5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4.xml"/><Relationship Id="rId1" Type="http://schemas.openxmlformats.org/officeDocument/2006/relationships/notesMaster" Target="../notesMasters/notesMaster1.xml"/></Relationships>
</file>

<file path=ppt/notesSlides/_rels/notesSlide5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3.xml"/><Relationship Id="rId1" Type="http://schemas.openxmlformats.org/officeDocument/2006/relationships/notesMaster" Target="../notesMasters/notesMaster1.xml"/></Relationships>
</file>

<file path=ppt/notesSlides/_rels/notesSlide5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1.xml"/><Relationship Id="rId1" Type="http://schemas.openxmlformats.org/officeDocument/2006/relationships/notesMaster" Target="../notesMasters/notesMaster1.xml"/></Relationships>
</file>

<file path=ppt/notesSlides/_rels/notesSlide5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4.xml"/><Relationship Id="rId1" Type="http://schemas.openxmlformats.org/officeDocument/2006/relationships/notesMaster" Target="../notesMasters/notesMaster1.xml"/></Relationships>
</file>

<file path=ppt/notesSlides/_rels/notesSlide5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1.xml"/><Relationship Id="rId1" Type="http://schemas.openxmlformats.org/officeDocument/2006/relationships/notesMaster" Target="../notesMasters/notesMaster1.xml"/></Relationships>
</file>

<file path=ppt/notesSlides/_rels/notesSlide5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0.xml"/><Relationship Id="rId1" Type="http://schemas.openxmlformats.org/officeDocument/2006/relationships/notesMaster" Target="../notesMasters/notesMaster1.xml"/></Relationships>
</file>

<file path=ppt/notesSlides/_rels/notesSlide5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5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8.xml"/><Relationship Id="rId1" Type="http://schemas.openxmlformats.org/officeDocument/2006/relationships/notesMaster" Target="../notesMasters/notesMaster1.xml"/></Relationships>
</file>

<file path=ppt/notesSlides/_rels/notesSlide5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7.xml"/><Relationship Id="rId1" Type="http://schemas.openxmlformats.org/officeDocument/2006/relationships/notesMaster" Target="../notesMasters/notesMaster1.xml"/></Relationships>
</file>

<file path=ppt/notesSlides/_rels/notesSlide5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6.xml"/><Relationship Id="rId1" Type="http://schemas.openxmlformats.org/officeDocument/2006/relationships/notesMaster" Target="../notesMasters/notesMaster1.xml"/></Relationships>
</file>

<file path=ppt/notesSlides/_rels/notesSlide5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4.xml"/><Relationship Id="rId1" Type="http://schemas.openxmlformats.org/officeDocument/2006/relationships/notesMaster" Target="../notesMasters/notesMaster1.xml"/></Relationships>
</file>

<file path=ppt/notesSlides/_rels/notesSlide5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7.xml"/><Relationship Id="rId1" Type="http://schemas.openxmlformats.org/officeDocument/2006/relationships/notesMaster" Target="../notesMasters/notesMaster1.xml"/></Relationships>
</file>

<file path=ppt/notesSlides/_rels/notesSlide5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4.xml"/><Relationship Id="rId1" Type="http://schemas.openxmlformats.org/officeDocument/2006/relationships/notesMaster" Target="../notesMasters/notesMaster1.xml"/></Relationships>
</file>

<file path=ppt/notesSlides/_rels/notesSlide5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3.xml"/><Relationship Id="rId1" Type="http://schemas.openxmlformats.org/officeDocument/2006/relationships/notesMaster" Target="../notesMasters/notesMaster1.xml"/></Relationships>
</file>

<file path=ppt/notesSlides/_rels/notesSlide5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2.xml"/><Relationship Id="rId1" Type="http://schemas.openxmlformats.org/officeDocument/2006/relationships/notesMaster" Target="../notesMasters/notesMaster1.xml"/></Relationships>
</file>

<file path=ppt/notesSlides/_rels/notesSlide5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1.xml"/><Relationship Id="rId1" Type="http://schemas.openxmlformats.org/officeDocument/2006/relationships/notesMaster" Target="../notesMasters/notesMaster1.xml"/></Relationships>
</file>

<file path=ppt/notesSlides/_rels/notesSlide5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5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9.xml"/><Relationship Id="rId1" Type="http://schemas.openxmlformats.org/officeDocument/2006/relationships/notesMaster" Target="../notesMasters/notesMaster1.xml"/></Relationships>
</file>

<file path=ppt/notesSlides/_rels/notesSlide5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7.xml"/><Relationship Id="rId1" Type="http://schemas.openxmlformats.org/officeDocument/2006/relationships/notesMaster" Target="../notesMasters/notesMaster1.xml"/></Relationships>
</file>

<file path=ppt/notesSlides/_rels/notesSlide5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0.xml"/><Relationship Id="rId1" Type="http://schemas.openxmlformats.org/officeDocument/2006/relationships/notesMaster" Target="../notesMasters/notesMaster1.xml"/></Relationships>
</file>

<file path=ppt/notesSlides/_rels/notesSlide5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7.xml"/><Relationship Id="rId1" Type="http://schemas.openxmlformats.org/officeDocument/2006/relationships/notesMaster" Target="../notesMasters/notesMaster1.xml"/></Relationships>
</file>

<file path=ppt/notesSlides/_rels/notesSlide5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6.xml"/><Relationship Id="rId1" Type="http://schemas.openxmlformats.org/officeDocument/2006/relationships/notesMaster" Target="../notesMasters/notesMaster1.xml"/></Relationships>
</file>

<file path=ppt/notesSlides/_rels/notesSlide5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5.xml"/><Relationship Id="rId1" Type="http://schemas.openxmlformats.org/officeDocument/2006/relationships/notesMaster" Target="../notesMasters/notesMaster1.xml"/></Relationships>
</file>

<file path=ppt/notesSlides/_rels/notesSlide5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4.xml"/><Relationship Id="rId1" Type="http://schemas.openxmlformats.org/officeDocument/2006/relationships/notesMaster" Target="../notesMasters/notesMaster1.xml"/></Relationships>
</file>

<file path=ppt/notesSlides/_rels/notesSlide5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3.xml"/><Relationship Id="rId1" Type="http://schemas.openxmlformats.org/officeDocument/2006/relationships/notesMaster" Target="../notesMasters/notesMaster1.xml"/></Relationships>
</file>

<file path=ppt/notesSlides/_rels/notesSlide5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2.xml"/><Relationship Id="rId1" Type="http://schemas.openxmlformats.org/officeDocument/2006/relationships/notesMaster" Target="../notesMasters/notesMaster1.xml"/></Relationships>
</file>

<file path=ppt/notesSlides/_rels/notesSlide5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3.xml"/><Relationship Id="rId1" Type="http://schemas.openxmlformats.org/officeDocument/2006/relationships/notesMaster" Target="../notesMasters/notesMaster1.xml"/></Relationships>
</file>

<file path=ppt/notesSlides/_rels/notesSlide5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0.xml"/><Relationship Id="rId1" Type="http://schemas.openxmlformats.org/officeDocument/2006/relationships/notesMaster" Target="../notesMasters/notesMaster1.xml"/></Relationships>
</file>

<file path=ppt/notesSlides/_rels/notesSlide5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9.xml"/><Relationship Id="rId1" Type="http://schemas.openxmlformats.org/officeDocument/2006/relationships/notesMaster" Target="../notesMasters/notesMaster1.xml"/></Relationships>
</file>

<file path=ppt/notesSlides/_rels/notesSlide5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8.xml"/><Relationship Id="rId1" Type="http://schemas.openxmlformats.org/officeDocument/2006/relationships/notesMaster" Target="../notesMasters/notesMaster1.xml"/></Relationships>
</file>

<file path=ppt/notesSlides/_rels/notesSlide5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7.xml"/><Relationship Id="rId1" Type="http://schemas.openxmlformats.org/officeDocument/2006/relationships/notesMaster" Target="../notesMasters/notesMaster1.xml"/></Relationships>
</file>

<file path=ppt/notesSlides/_rels/notesSlide5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6.xml"/><Relationship Id="rId1" Type="http://schemas.openxmlformats.org/officeDocument/2006/relationships/notesMaster" Target="../notesMasters/notesMaster1.xml"/></Relationships>
</file>

<file path=ppt/notesSlides/_rels/notesSlide5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5.xml"/><Relationship Id="rId1" Type="http://schemas.openxmlformats.org/officeDocument/2006/relationships/notesMaster" Target="../notesMasters/notesMaster1.xml"/></Relationships>
</file>

<file path=ppt/notesSlides/_rels/notesSlide5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3.xml"/><Relationship Id="rId1" Type="http://schemas.openxmlformats.org/officeDocument/2006/relationships/notesMaster" Target="../notesMasters/notesMaster1.xml"/></Relationships>
</file>

<file path=ppt/notesSlides/_rels/notesSlide5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6.xml"/><Relationship Id="rId1" Type="http://schemas.openxmlformats.org/officeDocument/2006/relationships/notesMaster" Target="../notesMasters/notesMaster1.xml"/></Relationships>
</file>

<file path=ppt/notesSlides/_rels/notesSlide5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5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2.xml"/><Relationship Id="rId1" Type="http://schemas.openxmlformats.org/officeDocument/2006/relationships/notesMaster" Target="../notesMasters/notesMaster1.xml"/></Relationships>
</file>

<file path=ppt/notesSlides/_rels/notesSlide5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1.xml"/><Relationship Id="rId1" Type="http://schemas.openxmlformats.org/officeDocument/2006/relationships/notesMaster" Target="../notesMasters/notesMaster1.xml"/></Relationships>
</file>

<file path=ppt/notesSlides/_rels/notesSlide5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0.xml"/><Relationship Id="rId1" Type="http://schemas.openxmlformats.org/officeDocument/2006/relationships/notesMaster" Target="../notesMasters/notesMaster1.xml"/></Relationships>
</file>

<file path=ppt/notesSlides/_rels/notesSlide5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9.xml"/><Relationship Id="rId1" Type="http://schemas.openxmlformats.org/officeDocument/2006/relationships/notesMaster" Target="../notesMasters/notesMaster1.xml"/></Relationships>
</file>

<file path=ppt/notesSlides/_rels/notesSlide5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8.xml"/><Relationship Id="rId1" Type="http://schemas.openxmlformats.org/officeDocument/2006/relationships/notesMaster" Target="../notesMasters/notesMaster1.xml"/></Relationships>
</file>

<file path=ppt/notesSlides/_rels/notesSlide5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6.xml"/><Relationship Id="rId1" Type="http://schemas.openxmlformats.org/officeDocument/2006/relationships/notesMaster" Target="../notesMasters/notesMaster1.xml"/></Relationships>
</file>

<file path=ppt/notesSlides/_rels/notesSlide5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9.xml"/><Relationship Id="rId1" Type="http://schemas.openxmlformats.org/officeDocument/2006/relationships/notesMaster" Target="../notesMasters/notesMaster1.xml"/></Relationships>
</file>

<file path=ppt/notesSlides/_rels/notesSlide5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6.xml"/><Relationship Id="rId1" Type="http://schemas.openxmlformats.org/officeDocument/2006/relationships/notesMaster" Target="../notesMasters/notesMaster1.xml"/></Relationships>
</file>

<file path=ppt/notesSlides/_rels/notesSlide5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5.xml"/><Relationship Id="rId1" Type="http://schemas.openxmlformats.org/officeDocument/2006/relationships/notesMaster" Target="../notesMasters/notesMaster1.xml"/></Relationships>
</file>

<file path=ppt/notesSlides/_rels/notesSlide5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5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3.xml"/><Relationship Id="rId1" Type="http://schemas.openxmlformats.org/officeDocument/2006/relationships/notesMaster" Target="../notesMasters/notesMaster1.xml"/></Relationships>
</file>

<file path=ppt/notesSlides/_rels/notesSlide5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2.xml"/><Relationship Id="rId1" Type="http://schemas.openxmlformats.org/officeDocument/2006/relationships/notesMaster" Target="../notesMasters/notesMaster1.xml"/></Relationships>
</file>

<file path=ppt/notesSlides/_rels/notesSlide5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1.xml"/><Relationship Id="rId1" Type="http://schemas.openxmlformats.org/officeDocument/2006/relationships/notesMaster" Target="../notesMasters/notesMaster1.xml"/></Relationships>
</file>

<file path=ppt/notesSlides/_rels/notesSlide5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9.xml"/><Relationship Id="rId1" Type="http://schemas.openxmlformats.org/officeDocument/2006/relationships/notesMaster" Target="../notesMasters/notesMaster1.xml"/></Relationships>
</file>

<file path=ppt/notesSlides/_rels/notesSlide5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2.xml"/><Relationship Id="rId1" Type="http://schemas.openxmlformats.org/officeDocument/2006/relationships/notesMaster" Target="../notesMasters/notesMaster1.xml"/></Relationships>
</file>

<file path=ppt/notesSlides/_rels/notesSlide5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9.xml"/><Relationship Id="rId1" Type="http://schemas.openxmlformats.org/officeDocument/2006/relationships/notesMaster" Target="../notesMasters/notesMaster1.xml"/></Relationships>
</file>

<file path=ppt/notesSlides/_rels/notesSlide5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8.xml"/><Relationship Id="rId1" Type="http://schemas.openxmlformats.org/officeDocument/2006/relationships/notesMaster" Target="../notesMasters/notesMaster1.xml"/></Relationships>
</file>

<file path=ppt/notesSlides/_rels/notesSlide5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7.xml"/><Relationship Id="rId1" Type="http://schemas.openxmlformats.org/officeDocument/2006/relationships/notesMaster" Target="../notesMasters/notesMaster1.xml"/></Relationships>
</file>

<file path=ppt/notesSlides/_rels/notesSlide5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6.xml"/><Relationship Id="rId1" Type="http://schemas.openxmlformats.org/officeDocument/2006/relationships/notesMaster" Target="../notesMasters/notesMaster1.xml"/></Relationships>
</file>

<file path=ppt/notesSlides/_rels/notesSlide5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6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4.xml"/><Relationship Id="rId1" Type="http://schemas.openxmlformats.org/officeDocument/2006/relationships/notesMaster" Target="../notesMasters/notesMaster1.xml"/></Relationships>
</file>

<file path=ppt/notesSlides/_rels/notesSlide6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2.xml"/><Relationship Id="rId1" Type="http://schemas.openxmlformats.org/officeDocument/2006/relationships/notesMaster" Target="../notesMasters/notesMaster1.xml"/></Relationships>
</file>

<file path=ppt/notesSlides/_rels/notesSlide6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5.xml"/><Relationship Id="rId1" Type="http://schemas.openxmlformats.org/officeDocument/2006/relationships/notesMaster" Target="../notesMasters/notesMaster1.xml"/></Relationships>
</file>

<file path=ppt/notesSlides/_rels/notesSlide6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2.xml"/><Relationship Id="rId1" Type="http://schemas.openxmlformats.org/officeDocument/2006/relationships/notesMaster" Target="../notesMasters/notesMaster1.xml"/></Relationships>
</file>

<file path=ppt/notesSlides/_rels/notesSlide6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1.xml"/><Relationship Id="rId1" Type="http://schemas.openxmlformats.org/officeDocument/2006/relationships/notesMaster" Target="../notesMasters/notesMaster1.xml"/></Relationships>
</file>

<file path=ppt/notesSlides/_rels/notesSlide6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0.xml"/><Relationship Id="rId1" Type="http://schemas.openxmlformats.org/officeDocument/2006/relationships/notesMaster" Target="../notesMasters/notesMaster1.xml"/></Relationships>
</file>

<file path=ppt/notesSlides/_rels/notesSlide6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9.xml"/><Relationship Id="rId1" Type="http://schemas.openxmlformats.org/officeDocument/2006/relationships/notesMaster" Target="../notesMasters/notesMaster1.xml"/></Relationships>
</file>

<file path=ppt/notesSlides/_rels/notesSlide6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8.xml"/><Relationship Id="rId1" Type="http://schemas.openxmlformats.org/officeDocument/2006/relationships/notesMaster" Target="../notesMasters/notesMaster1.xml"/></Relationships>
</file>

<file path=ppt/notesSlides/_rels/notesSlide6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7.xml"/><Relationship Id="rId1" Type="http://schemas.openxmlformats.org/officeDocument/2006/relationships/notesMaster" Target="../notesMasters/notesMaster1.xml"/></Relationships>
</file>

<file path=ppt/notesSlides/_rels/notesSlide6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6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8.xml"/><Relationship Id="rId1" Type="http://schemas.openxmlformats.org/officeDocument/2006/relationships/notesMaster" Target="../notesMasters/notesMaster1.xml"/></Relationships>
</file>

<file path=ppt/notesSlides/_rels/notesSlide6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5.xml"/><Relationship Id="rId1" Type="http://schemas.openxmlformats.org/officeDocument/2006/relationships/notesMaster" Target="../notesMasters/notesMaster1.xml"/></Relationships>
</file>

<file path=ppt/notesSlides/_rels/notesSlide6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4.xml"/><Relationship Id="rId1" Type="http://schemas.openxmlformats.org/officeDocument/2006/relationships/notesMaster" Target="../notesMasters/notesMaster1.xml"/></Relationships>
</file>

<file path=ppt/notesSlides/_rels/notesSlide6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3.xml"/><Relationship Id="rId1" Type="http://schemas.openxmlformats.org/officeDocument/2006/relationships/notesMaster" Target="../notesMasters/notesMaster1.xml"/></Relationships>
</file>

<file path=ppt/notesSlides/_rels/notesSlide6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2.xml"/><Relationship Id="rId1" Type="http://schemas.openxmlformats.org/officeDocument/2006/relationships/notesMaster" Target="../notesMasters/notesMaster1.xml"/></Relationships>
</file>

<file path=ppt/notesSlides/_rels/notesSlide6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1.xml"/><Relationship Id="rId1" Type="http://schemas.openxmlformats.org/officeDocument/2006/relationships/notesMaster" Target="../notesMasters/notesMaster1.xml"/></Relationships>
</file>

<file path=ppt/notesSlides/_rels/notesSlide6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0.xml"/><Relationship Id="rId1" Type="http://schemas.openxmlformats.org/officeDocument/2006/relationships/notesMaster" Target="../notesMasters/notesMaster1.xml"/></Relationships>
</file>

<file path=ppt/notesSlides/_rels/notesSlide6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8.xml"/><Relationship Id="rId1" Type="http://schemas.openxmlformats.org/officeDocument/2006/relationships/notesMaster" Target="../notesMasters/notesMaster1.xml"/></Relationships>
</file>

<file path=ppt/notesSlides/_rels/notesSlide6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1.xml"/><Relationship Id="rId1" Type="http://schemas.openxmlformats.org/officeDocument/2006/relationships/notesMaster" Target="../notesMasters/notesMaster1.xml"/></Relationships>
</file>

<file path=ppt/notesSlides/_rels/notesSlide6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6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7.xml"/><Relationship Id="rId1" Type="http://schemas.openxmlformats.org/officeDocument/2006/relationships/notesMaster" Target="../notesMasters/notesMaster1.xml"/></Relationships>
</file>

<file path=ppt/notesSlides/_rels/notesSlide6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6.xml"/><Relationship Id="rId1" Type="http://schemas.openxmlformats.org/officeDocument/2006/relationships/notesMaster" Target="../notesMasters/notesMaster1.xml"/></Relationships>
</file>

<file path=ppt/notesSlides/_rels/notesSlide6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5.xml"/><Relationship Id="rId1" Type="http://schemas.openxmlformats.org/officeDocument/2006/relationships/notesMaster" Target="../notesMasters/notesMaster1.xml"/></Relationships>
</file>

<file path=ppt/notesSlides/_rels/notesSlide6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4.xml"/><Relationship Id="rId1" Type="http://schemas.openxmlformats.org/officeDocument/2006/relationships/notesMaster" Target="../notesMasters/notesMaster1.xml"/></Relationships>
</file>

<file path=ppt/notesSlides/_rels/notesSlide6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3.xml"/><Relationship Id="rId1" Type="http://schemas.openxmlformats.org/officeDocument/2006/relationships/notesMaster" Target="../notesMasters/notesMaster1.xml"/></Relationships>
</file>

<file path=ppt/notesSlides/_rels/notesSlide6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1.xml"/><Relationship Id="rId1" Type="http://schemas.openxmlformats.org/officeDocument/2006/relationships/notesMaster" Target="../notesMasters/notesMaster1.xml"/></Relationships>
</file>

<file path=ppt/notesSlides/_rels/notesSlide6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4.xml"/><Relationship Id="rId1" Type="http://schemas.openxmlformats.org/officeDocument/2006/relationships/notesMaster" Target="../notesMasters/notesMaster1.xml"/></Relationships>
</file>

<file path=ppt/notesSlides/_rels/notesSlide6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1.xml"/><Relationship Id="rId1" Type="http://schemas.openxmlformats.org/officeDocument/2006/relationships/notesMaster" Target="../notesMasters/notesMaster1.xml"/></Relationships>
</file>

<file path=ppt/notesSlides/_rels/notesSlide6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0.xml"/><Relationship Id="rId1" Type="http://schemas.openxmlformats.org/officeDocument/2006/relationships/notesMaster" Target="../notesMasters/notesMaster1.xml"/></Relationships>
</file>

<file path=ppt/notesSlides/_rels/notesSlide6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6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8.xml"/><Relationship Id="rId1" Type="http://schemas.openxmlformats.org/officeDocument/2006/relationships/notesMaster" Target="../notesMasters/notesMaster1.xml"/></Relationships>
</file>

<file path=ppt/notesSlides/_rels/notesSlide6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7.xml"/><Relationship Id="rId1" Type="http://schemas.openxmlformats.org/officeDocument/2006/relationships/notesMaster" Target="../notesMasters/notesMaster1.xml"/></Relationships>
</file>

<file path=ppt/notesSlides/_rels/notesSlide6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6.xml"/><Relationship Id="rId1" Type="http://schemas.openxmlformats.org/officeDocument/2006/relationships/notesMaster" Target="../notesMasters/notesMaster1.xml"/></Relationships>
</file>

<file path=ppt/notesSlides/_rels/notesSlide6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4.xml"/><Relationship Id="rId1" Type="http://schemas.openxmlformats.org/officeDocument/2006/relationships/notesMaster" Target="../notesMasters/notesMaster1.xml"/></Relationships>
</file>

<file path=ppt/notesSlides/_rels/notesSlide6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7.xml"/><Relationship Id="rId1" Type="http://schemas.openxmlformats.org/officeDocument/2006/relationships/notesMaster" Target="../notesMasters/notesMaster1.xml"/></Relationships>
</file>

<file path=ppt/notesSlides/_rels/notesSlide6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4.xml"/><Relationship Id="rId1" Type="http://schemas.openxmlformats.org/officeDocument/2006/relationships/notesMaster" Target="../notesMasters/notesMaster1.xml"/></Relationships>
</file>

<file path=ppt/notesSlides/_rels/notesSlide6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3.xml"/><Relationship Id="rId1" Type="http://schemas.openxmlformats.org/officeDocument/2006/relationships/notesMaster" Target="../notesMasters/notesMaster1.xml"/></Relationships>
</file>

<file path=ppt/notesSlides/_rels/notesSlide6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2.xml"/><Relationship Id="rId1" Type="http://schemas.openxmlformats.org/officeDocument/2006/relationships/notesMaster" Target="../notesMasters/notesMaster1.xml"/></Relationships>
</file>

<file path=ppt/notesSlides/_rels/notesSlide6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1.xml"/><Relationship Id="rId1" Type="http://schemas.openxmlformats.org/officeDocument/2006/relationships/notesMaster" Target="../notesMasters/notesMaster1.xml"/></Relationships>
</file>

<file path=ppt/notesSlides/_rels/notesSlide6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6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9.xml"/><Relationship Id="rId1" Type="http://schemas.openxmlformats.org/officeDocument/2006/relationships/notesMaster" Target="../notesMasters/notesMaster1.xml"/></Relationships>
</file>

<file path=ppt/notesSlides/_rels/notesSlide6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7.xml"/><Relationship Id="rId1" Type="http://schemas.openxmlformats.org/officeDocument/2006/relationships/notesMaster" Target="../notesMasters/notesMaster1.xml"/></Relationships>
</file>

<file path=ppt/notesSlides/_rels/notesSlide6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0.xml"/><Relationship Id="rId1" Type="http://schemas.openxmlformats.org/officeDocument/2006/relationships/notesMaster" Target="../notesMasters/notesMaster1.xml"/></Relationships>
</file>

<file path=ppt/notesSlides/_rels/notesSlide6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7.xml"/><Relationship Id="rId1" Type="http://schemas.openxmlformats.org/officeDocument/2006/relationships/notesMaster" Target="../notesMasters/notesMaster1.xml"/></Relationships>
</file>

<file path=ppt/notesSlides/_rels/notesSlide6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6.xml"/><Relationship Id="rId1" Type="http://schemas.openxmlformats.org/officeDocument/2006/relationships/notesMaster" Target="../notesMasters/notesMaster1.xml"/></Relationships>
</file>

<file path=ppt/notesSlides/_rels/notesSlide6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5.xml"/><Relationship Id="rId1" Type="http://schemas.openxmlformats.org/officeDocument/2006/relationships/notesMaster" Target="../notesMasters/notesMaster1.xml"/></Relationships>
</file>

<file path=ppt/notesSlides/_rels/notesSlide6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4.xml"/><Relationship Id="rId1" Type="http://schemas.openxmlformats.org/officeDocument/2006/relationships/notesMaster" Target="../notesMasters/notesMaster1.xml"/></Relationships>
</file>

<file path=ppt/notesSlides/_rels/notesSlide6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3.xml"/><Relationship Id="rId1" Type="http://schemas.openxmlformats.org/officeDocument/2006/relationships/notesMaster" Target="../notesMasters/notesMaster1.xml"/></Relationships>
</file>

<file path=ppt/notesSlides/_rels/notesSlide6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2.xml"/><Relationship Id="rId1" Type="http://schemas.openxmlformats.org/officeDocument/2006/relationships/notesMaster" Target="../notesMasters/notesMaster1.xml"/></Relationships>
</file>

<file path=ppt/notesSlides/_rels/notesSlide6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6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3.xml"/><Relationship Id="rId1" Type="http://schemas.openxmlformats.org/officeDocument/2006/relationships/notesMaster" Target="../notesMasters/notesMaster1.xml"/></Relationships>
</file>

<file path=ppt/notesSlides/_rels/notesSlide6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0.xml"/><Relationship Id="rId1" Type="http://schemas.openxmlformats.org/officeDocument/2006/relationships/notesMaster" Target="../notesMasters/notesMaster1.xml"/></Relationships>
</file>

<file path=ppt/notesSlides/_rels/notesSlide6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9.xml"/><Relationship Id="rId1" Type="http://schemas.openxmlformats.org/officeDocument/2006/relationships/notesMaster" Target="../notesMasters/notesMaster1.xml"/></Relationships>
</file>

<file path=ppt/notesSlides/_rels/notesSlide6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8.xml"/><Relationship Id="rId1" Type="http://schemas.openxmlformats.org/officeDocument/2006/relationships/notesMaster" Target="../notesMasters/notesMaster1.xml"/></Relationships>
</file>

<file path=ppt/notesSlides/_rels/notesSlide6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7.xml"/><Relationship Id="rId1" Type="http://schemas.openxmlformats.org/officeDocument/2006/relationships/notesMaster" Target="../notesMasters/notesMaster1.xml"/></Relationships>
</file>

<file path=ppt/notesSlides/_rels/notesSlide6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6.xml"/><Relationship Id="rId1" Type="http://schemas.openxmlformats.org/officeDocument/2006/relationships/notesMaster" Target="../notesMasters/notesMaster1.xml"/></Relationships>
</file>

<file path=ppt/notesSlides/_rels/notesSlide6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5.xml"/><Relationship Id="rId1" Type="http://schemas.openxmlformats.org/officeDocument/2006/relationships/notesMaster" Target="../notesMasters/notesMaster1.xml"/></Relationships>
</file>

<file path=ppt/notesSlides/_rels/notesSlide6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3.xml"/><Relationship Id="rId1" Type="http://schemas.openxmlformats.org/officeDocument/2006/relationships/notesMaster" Target="../notesMasters/notesMaster1.xml"/></Relationships>
</file>

<file path=ppt/notesSlides/_rels/notesSlide6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6.xml"/><Relationship Id="rId1" Type="http://schemas.openxmlformats.org/officeDocument/2006/relationships/notesMaster" Target="../notesMasters/notesMaster1.xml"/></Relationships>
</file>

<file path=ppt/notesSlides/_rels/notesSlide6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6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2.xml"/><Relationship Id="rId1" Type="http://schemas.openxmlformats.org/officeDocument/2006/relationships/notesMaster" Target="../notesMasters/notesMaster1.xml"/></Relationships>
</file>

<file path=ppt/notesSlides/_rels/notesSlide6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1.xml"/><Relationship Id="rId1" Type="http://schemas.openxmlformats.org/officeDocument/2006/relationships/notesMaster" Target="../notesMasters/notesMaster1.xml"/></Relationships>
</file>

<file path=ppt/notesSlides/_rels/notesSlide6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0.xml"/><Relationship Id="rId1" Type="http://schemas.openxmlformats.org/officeDocument/2006/relationships/notesMaster" Target="../notesMasters/notesMaster1.xml"/></Relationships>
</file>

<file path=ppt/notesSlides/_rels/notesSlide6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9.xml"/><Relationship Id="rId1" Type="http://schemas.openxmlformats.org/officeDocument/2006/relationships/notesMaster" Target="../notesMasters/notesMaster1.xml"/></Relationships>
</file>

<file path=ppt/notesSlides/_rels/notesSlide6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8.xml"/><Relationship Id="rId1" Type="http://schemas.openxmlformats.org/officeDocument/2006/relationships/notesMaster" Target="../notesMasters/notesMaster1.xml"/></Relationships>
</file>

<file path=ppt/notesSlides/_rels/notesSlide6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6.xml"/><Relationship Id="rId1" Type="http://schemas.openxmlformats.org/officeDocument/2006/relationships/notesMaster" Target="../notesMasters/notesMaster1.xml"/></Relationships>
</file>

<file path=ppt/notesSlides/_rels/notesSlide6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9.xml"/><Relationship Id="rId1" Type="http://schemas.openxmlformats.org/officeDocument/2006/relationships/notesMaster" Target="../notesMasters/notesMaster1.xml"/></Relationships>
</file>

<file path=ppt/notesSlides/_rels/notesSlide6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6.xml"/><Relationship Id="rId1" Type="http://schemas.openxmlformats.org/officeDocument/2006/relationships/notesMaster" Target="../notesMasters/notesMaster1.xml"/></Relationships>
</file>

<file path=ppt/notesSlides/_rels/notesSlide6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5.xml"/><Relationship Id="rId1" Type="http://schemas.openxmlformats.org/officeDocument/2006/relationships/notesMaster" Target="../notesMasters/notesMaster1.xml"/></Relationships>
</file>

<file path=ppt/notesSlides/_rels/notesSlide6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6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3.xml"/><Relationship Id="rId1" Type="http://schemas.openxmlformats.org/officeDocument/2006/relationships/notesMaster" Target="../notesMasters/notesMaster1.xml"/></Relationships>
</file>

<file path=ppt/notesSlides/_rels/notesSlide6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2.xml"/><Relationship Id="rId1" Type="http://schemas.openxmlformats.org/officeDocument/2006/relationships/notesMaster" Target="../notesMasters/notesMaster1.xml"/></Relationships>
</file>

<file path=ppt/notesSlides/_rels/notesSlide6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1.xml"/><Relationship Id="rId1" Type="http://schemas.openxmlformats.org/officeDocument/2006/relationships/notesMaster" Target="../notesMasters/notesMaster1.xml"/></Relationships>
</file>

<file path=ppt/notesSlides/_rels/notesSlide6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9.xml"/><Relationship Id="rId1" Type="http://schemas.openxmlformats.org/officeDocument/2006/relationships/notesMaster" Target="../notesMasters/notesMaster1.xml"/></Relationships>
</file>

<file path=ppt/notesSlides/_rels/notesSlide6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2.xml"/><Relationship Id="rId1" Type="http://schemas.openxmlformats.org/officeDocument/2006/relationships/notesMaster" Target="../notesMasters/notesMaster1.xml"/></Relationships>
</file>

<file path=ppt/notesSlides/_rels/notesSlide6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5.xml"/><Relationship Id="rId1" Type="http://schemas.openxmlformats.org/officeDocument/2006/relationships/notesMaster" Target="../notesMasters/notesMaster1.xml"/></Relationships>
</file>

<file path=ppt/notesSlides/_rels/notesSlide6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2.xml"/><Relationship Id="rId1" Type="http://schemas.openxmlformats.org/officeDocument/2006/relationships/notesMaster" Target="../notesMasters/notesMaster1.xml"/></Relationships>
</file>

<file path=ppt/notesSlides/_rels/notesSlide6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1.xml"/><Relationship Id="rId1" Type="http://schemas.openxmlformats.org/officeDocument/2006/relationships/notesMaster" Target="../notesMasters/notesMaster1.xml"/></Relationships>
</file>

<file path=ppt/notesSlides/_rels/notesSlide6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0.xml"/><Relationship Id="rId1" Type="http://schemas.openxmlformats.org/officeDocument/2006/relationships/notesMaster" Target="../notesMasters/notesMaster1.xml"/></Relationships>
</file>

<file path=ppt/notesSlides/_rels/notesSlide6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6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8.xml"/><Relationship Id="rId1" Type="http://schemas.openxmlformats.org/officeDocument/2006/relationships/notesMaster" Target="../notesMasters/notesMaster1.xml"/></Relationships>
</file>

<file path=ppt/notesSlides/_rels/notesSlide6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7.xml"/><Relationship Id="rId1" Type="http://schemas.openxmlformats.org/officeDocument/2006/relationships/notesMaster" Target="../notesMasters/notesMaster1.xml"/></Relationships>
</file>

<file path=ppt/notesSlides/_rels/notesSlide6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5.xml"/><Relationship Id="rId1" Type="http://schemas.openxmlformats.org/officeDocument/2006/relationships/notesMaster" Target="../notesMasters/notesMaster1.xml"/></Relationships>
</file>

<file path=ppt/notesSlides/_rels/notesSlide6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5.xml"/><Relationship Id="rId1" Type="http://schemas.openxmlformats.org/officeDocument/2006/relationships/notesMaster" Target="../notesMasters/notesMaster1.xml"/></Relationships>
</file>

<file path=ppt/notesSlides/_rels/notesSlide6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4.xml"/><Relationship Id="rId1" Type="http://schemas.openxmlformats.org/officeDocument/2006/relationships/notesMaster" Target="../notesMasters/notesMaster1.xml"/></Relationships>
</file>

<file path=ppt/notesSlides/_rels/notesSlide6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3.xml"/><Relationship Id="rId1" Type="http://schemas.openxmlformats.org/officeDocument/2006/relationships/notesMaster" Target="../notesMasters/notesMaster1.xml"/></Relationships>
</file>

<file path=ppt/notesSlides/_rels/notesSlide6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2.xml"/><Relationship Id="rId1" Type="http://schemas.openxmlformats.org/officeDocument/2006/relationships/notesMaster" Target="../notesMasters/notesMaster1.xml"/></Relationships>
</file>

<file path=ppt/notesSlides/_rels/notesSlide6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9.xml"/><Relationship Id="rId1" Type="http://schemas.openxmlformats.org/officeDocument/2006/relationships/notesMaster" Target="../notesMasters/notesMaster1.xml"/></Relationships>
</file>

<file path=ppt/notesSlides/_rels/notesSlide6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4.xml"/><Relationship Id="rId1" Type="http://schemas.openxmlformats.org/officeDocument/2006/relationships/notesMaster" Target="../notesMasters/notesMaster1.xml"/></Relationships>
</file>

<file path=ppt/notesSlides/_rels/notesSlide6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6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1.xml"/><Relationship Id="rId1" Type="http://schemas.openxmlformats.org/officeDocument/2006/relationships/notesMaster" Target="../notesMasters/notesMaster1.xml"/></Relationships>
</file>

<file path=ppt/notesSlides/_rels/notesSlide6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6.xml"/><Relationship Id="rId1" Type="http://schemas.openxmlformats.org/officeDocument/2006/relationships/notesMaster" Target="../notesMasters/notesMaster1.xml"/></Relationships>
</file>

<file path=ppt/notesSlides/_rels/notesSlide6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1.xml"/><Relationship Id="rId1" Type="http://schemas.openxmlformats.org/officeDocument/2006/relationships/notesMaster" Target="../notesMasters/notesMaster1.xml"/></Relationships>
</file>

<file path=ppt/notesSlides/_rels/notesSlide6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8.xml"/><Relationship Id="rId1" Type="http://schemas.openxmlformats.org/officeDocument/2006/relationships/notesMaster" Target="../notesMasters/notesMaster1.xml"/></Relationships>
</file>

<file path=ppt/notesSlides/_rels/notesSlide6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3.xml"/><Relationship Id="rId1" Type="http://schemas.openxmlformats.org/officeDocument/2006/relationships/notesMaster" Target="../notesMasters/notesMaster1.xml"/></Relationships>
</file>

<file path=ppt/notesSlides/_rels/notesSlide6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8.xml"/><Relationship Id="rId1" Type="http://schemas.openxmlformats.org/officeDocument/2006/relationships/notesMaster" Target="../notesMasters/notesMaster1.xml"/></Relationships>
</file>

<file path=ppt/notesSlides/_rels/notesSlide6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3.xml"/><Relationship Id="rId1" Type="http://schemas.openxmlformats.org/officeDocument/2006/relationships/notesMaster" Target="../notesMasters/notesMaster1.xml"/></Relationships>
</file>

<file path=ppt/notesSlides/_rels/notesSlide6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9.xml"/><Relationship Id="rId1" Type="http://schemas.openxmlformats.org/officeDocument/2006/relationships/notesMaster" Target="../notesMasters/notesMaster1.xml"/></Relationships>
</file>

<file path=ppt/notesSlides/_rels/notesSlide6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4.xml"/><Relationship Id="rId1" Type="http://schemas.openxmlformats.org/officeDocument/2006/relationships/notesMaster" Target="../notesMasters/notesMaster1.xml"/></Relationships>
</file>

<file path=ppt/notesSlides/_rels/notesSlide6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7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4.xml"/><Relationship Id="rId1" Type="http://schemas.openxmlformats.org/officeDocument/2006/relationships/notesMaster" Target="../notesMasters/notesMaster1.xml"/></Relationships>
</file>

<file path=ppt/notesSlides/_rels/notesSlide7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9.xml"/><Relationship Id="rId1" Type="http://schemas.openxmlformats.org/officeDocument/2006/relationships/notesMaster" Target="../notesMasters/notesMaster1.xml"/></Relationships>
</file>

<file path=ppt/notesSlides/_rels/notesSlide7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4.xml"/><Relationship Id="rId1" Type="http://schemas.openxmlformats.org/officeDocument/2006/relationships/notesMaster" Target="../notesMasters/notesMaster1.xml"/></Relationships>
</file>

<file path=ppt/notesSlides/_rels/notesSlide7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9.xml"/><Relationship Id="rId1" Type="http://schemas.openxmlformats.org/officeDocument/2006/relationships/notesMaster" Target="../notesMasters/notesMaster1.xml"/></Relationships>
</file>

<file path=ppt/notesSlides/_rels/notesSlide7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4.xml"/><Relationship Id="rId1" Type="http://schemas.openxmlformats.org/officeDocument/2006/relationships/notesMaster" Target="../notesMasters/notesMaster1.xml"/></Relationships>
</file>

<file path=ppt/notesSlides/_rels/notesSlide7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9.xml"/><Relationship Id="rId1" Type="http://schemas.openxmlformats.org/officeDocument/2006/relationships/notesMaster" Target="../notesMasters/notesMaster1.xml"/></Relationships>
</file>

<file path=ppt/notesSlides/_rels/notesSlide7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4.xml"/><Relationship Id="rId1" Type="http://schemas.openxmlformats.org/officeDocument/2006/relationships/notesMaster" Target="../notesMasters/notesMaster1.xml"/></Relationships>
</file>

<file path=ppt/notesSlides/_rels/notesSlide7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9.xml"/><Relationship Id="rId1" Type="http://schemas.openxmlformats.org/officeDocument/2006/relationships/notesMaster" Target="../notesMasters/notesMaster1.xml"/></Relationships>
</file>

<file path=ppt/notesSlides/_rels/notesSlide7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4.xml"/><Relationship Id="rId1" Type="http://schemas.openxmlformats.org/officeDocument/2006/relationships/notesMaster" Target="../notesMasters/notesMaster1.xml"/></Relationships>
</file>

<file path=ppt/notesSlides/_rels/notesSlide7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7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4.xml"/><Relationship Id="rId1" Type="http://schemas.openxmlformats.org/officeDocument/2006/relationships/notesMaster" Target="../notesMasters/notesMaster1.xml"/></Relationships>
</file>

<file path=ppt/notesSlides/_rels/notesSlide7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9.xml"/><Relationship Id="rId1" Type="http://schemas.openxmlformats.org/officeDocument/2006/relationships/notesMaster" Target="../notesMasters/notesMaster1.xml"/></Relationships>
</file>

<file path=ppt/notesSlides/_rels/notesSlide7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4.xml"/><Relationship Id="rId1" Type="http://schemas.openxmlformats.org/officeDocument/2006/relationships/notesMaster" Target="../notesMasters/notesMaster1.xml"/></Relationships>
</file>

<file path=ppt/notesSlides/_rels/notesSlide7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7.xml"/><Relationship Id="rId1" Type="http://schemas.openxmlformats.org/officeDocument/2006/relationships/notesMaster" Target="../notesMasters/notesMaster1.xml"/></Relationships>
</file>

<file path=ppt/notesSlides/_rels/notesSlide7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2.xml"/><Relationship Id="rId1" Type="http://schemas.openxmlformats.org/officeDocument/2006/relationships/notesMaster" Target="../notesMasters/notesMaster1.xml"/></Relationships>
</file>

<file path=ppt/notesSlides/_rels/notesSlide7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7.xml"/><Relationship Id="rId1" Type="http://schemas.openxmlformats.org/officeDocument/2006/relationships/notesMaster" Target="../notesMasters/notesMaster1.xml"/></Relationships>
</file>

<file path=ppt/notesSlides/_rels/notesSlide7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2.xml"/><Relationship Id="rId1" Type="http://schemas.openxmlformats.org/officeDocument/2006/relationships/notesMaster" Target="../notesMasters/notesMaster1.xml"/></Relationships>
</file>

<file path=ppt/notesSlides/_rels/notesSlide7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7.xml"/><Relationship Id="rId1" Type="http://schemas.openxmlformats.org/officeDocument/2006/relationships/notesMaster" Target="../notesMasters/notesMaster1.xml"/></Relationships>
</file>

<file path=ppt/notesSlides/_rels/notesSlide7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2.xml"/><Relationship Id="rId1" Type="http://schemas.openxmlformats.org/officeDocument/2006/relationships/notesMaster" Target="../notesMasters/notesMaster1.xml"/></Relationships>
</file>

<file path=ppt/notesSlides/_rels/notesSlide7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7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2.xml"/><Relationship Id="rId1" Type="http://schemas.openxmlformats.org/officeDocument/2006/relationships/notesMaster" Target="../notesMasters/notesMaster1.xml"/></Relationships>
</file>

<file path=ppt/notesSlides/_rels/notesSlide7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1.xml"/><Relationship Id="rId1" Type="http://schemas.openxmlformats.org/officeDocument/2006/relationships/notesMaster" Target="../notesMasters/notesMaster1.xml"/></Relationships>
</file>

<file path=ppt/notesSlides/_rels/notesSlide7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6.xml"/><Relationship Id="rId1" Type="http://schemas.openxmlformats.org/officeDocument/2006/relationships/notesMaster" Target="../notesMasters/notesMaster1.xml"/></Relationships>
</file>

<file path=ppt/notesSlides/_rels/notesSlide7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1.xml"/><Relationship Id="rId1" Type="http://schemas.openxmlformats.org/officeDocument/2006/relationships/notesMaster" Target="../notesMasters/notesMaster1.xml"/></Relationships>
</file>

<file path=ppt/notesSlides/_rels/notesSlide7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6.xml"/><Relationship Id="rId1" Type="http://schemas.openxmlformats.org/officeDocument/2006/relationships/notesMaster" Target="../notesMasters/notesMaster1.xml"/></Relationships>
</file>

<file path=ppt/notesSlides/_rels/notesSlide7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1.xml"/><Relationship Id="rId1" Type="http://schemas.openxmlformats.org/officeDocument/2006/relationships/notesMaster" Target="../notesMasters/notesMaster1.xml"/></Relationships>
</file>

<file path=ppt/notesSlides/_rels/notesSlide7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6.xml"/><Relationship Id="rId1" Type="http://schemas.openxmlformats.org/officeDocument/2006/relationships/notesMaster" Target="../notesMasters/notesMaster1.xml"/></Relationships>
</file>

<file path=ppt/notesSlides/_rels/notesSlide7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1.xml"/><Relationship Id="rId1" Type="http://schemas.openxmlformats.org/officeDocument/2006/relationships/notesMaster" Target="../notesMasters/notesMaster1.xml"/></Relationships>
</file>

<file path=ppt/notesSlides/_rels/notesSlide7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6.xml"/><Relationship Id="rId1" Type="http://schemas.openxmlformats.org/officeDocument/2006/relationships/notesMaster" Target="../notesMasters/notesMaster1.xml"/></Relationships>
</file>

<file path=ppt/notesSlides/_rels/notesSlide7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7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6.xml"/><Relationship Id="rId1" Type="http://schemas.openxmlformats.org/officeDocument/2006/relationships/notesMaster" Target="../notesMasters/notesMaster1.xml"/></Relationships>
</file>

<file path=ppt/notesSlides/_rels/notesSlide7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1.xml"/><Relationship Id="rId1" Type="http://schemas.openxmlformats.org/officeDocument/2006/relationships/notesMaster" Target="../notesMasters/notesMaster1.xml"/></Relationships>
</file>

<file path=ppt/notesSlides/_rels/notesSlide7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6.xml"/><Relationship Id="rId1" Type="http://schemas.openxmlformats.org/officeDocument/2006/relationships/notesMaster" Target="../notesMasters/notesMaster1.xml"/></Relationships>
</file>

<file path=ppt/notesSlides/_rels/notesSlide7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1.xml"/><Relationship Id="rId1" Type="http://schemas.openxmlformats.org/officeDocument/2006/relationships/notesMaster" Target="../notesMasters/notesMaster1.xml"/></Relationships>
</file>

<file path=ppt/notesSlides/_rels/notesSlide7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9.xml"/><Relationship Id="rId1" Type="http://schemas.openxmlformats.org/officeDocument/2006/relationships/notesMaster" Target="../notesMasters/notesMaster1.xml"/></Relationships>
</file>

<file path=ppt/notesSlides/_rels/notesSlide7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4.xml"/><Relationship Id="rId1" Type="http://schemas.openxmlformats.org/officeDocument/2006/relationships/notesMaster" Target="../notesMasters/notesMaster1.xml"/></Relationships>
</file>

<file path=ppt/notesSlides/_rels/notesSlide7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9.xml"/><Relationship Id="rId1" Type="http://schemas.openxmlformats.org/officeDocument/2006/relationships/notesMaster" Target="../notesMasters/notesMaster1.xml"/></Relationships>
</file>

<file path=ppt/notesSlides/_rels/notesSlide7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4.xml"/><Relationship Id="rId1" Type="http://schemas.openxmlformats.org/officeDocument/2006/relationships/notesMaster" Target="../notesMasters/notesMaster1.xml"/></Relationships>
</file>

<file path=ppt/notesSlides/_rels/notesSlide7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9.xml"/><Relationship Id="rId1" Type="http://schemas.openxmlformats.org/officeDocument/2006/relationships/notesMaster" Target="../notesMasters/notesMaster1.xml"/></Relationships>
</file>

<file path=ppt/notesSlides/_rels/notesSlide7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7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9.xml"/><Relationship Id="rId1" Type="http://schemas.openxmlformats.org/officeDocument/2006/relationships/notesMaster" Target="../notesMasters/notesMaster1.xml"/></Relationships>
</file>

<file path=ppt/notesSlides/_rels/notesSlide7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4.xml"/><Relationship Id="rId1" Type="http://schemas.openxmlformats.org/officeDocument/2006/relationships/notesMaster" Target="../notesMasters/notesMaster1.xml"/></Relationships>
</file>

<file path=ppt/notesSlides/_rels/notesSlide7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9.xml"/><Relationship Id="rId1" Type="http://schemas.openxmlformats.org/officeDocument/2006/relationships/notesMaster" Target="../notesMasters/notesMaster1.xml"/></Relationships>
</file>

<file path=ppt/notesSlides/_rels/notesSlide7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4.xml"/><Relationship Id="rId1" Type="http://schemas.openxmlformats.org/officeDocument/2006/relationships/notesMaster" Target="../notesMasters/notesMaster1.xml"/></Relationships>
</file>

<file path=ppt/notesSlides/_rels/notesSlide7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9.xml"/><Relationship Id="rId1" Type="http://schemas.openxmlformats.org/officeDocument/2006/relationships/notesMaster" Target="../notesMasters/notesMaster1.xml"/></Relationships>
</file>

<file path=ppt/notesSlides/_rels/notesSlide7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4.xml"/><Relationship Id="rId1" Type="http://schemas.openxmlformats.org/officeDocument/2006/relationships/notesMaster" Target="../notesMasters/notesMaster1.xml"/></Relationships>
</file>

<file path=ppt/notesSlides/_rels/notesSlide7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9.xml"/><Relationship Id="rId1" Type="http://schemas.openxmlformats.org/officeDocument/2006/relationships/notesMaster" Target="../notesMasters/notesMaster1.xml"/></Relationships>
</file>

<file path=ppt/notesSlides/_rels/notesSlide7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4.xml"/><Relationship Id="rId1" Type="http://schemas.openxmlformats.org/officeDocument/2006/relationships/notesMaster" Target="../notesMasters/notesMaster1.xml"/></Relationships>
</file>

<file path=ppt/notesSlides/_rels/notesSlide7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9.xml"/><Relationship Id="rId1" Type="http://schemas.openxmlformats.org/officeDocument/2006/relationships/notesMaster" Target="../notesMasters/notesMaster1.xml"/></Relationships>
</file>

<file path=ppt/notesSlides/_rels/notesSlide7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7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9.xml"/><Relationship Id="rId1" Type="http://schemas.openxmlformats.org/officeDocument/2006/relationships/notesMaster" Target="../notesMasters/notesMaster1.xml"/></Relationships>
</file>

<file path=ppt/notesSlides/_rels/notesSlide7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4.xml"/><Relationship Id="rId1" Type="http://schemas.openxmlformats.org/officeDocument/2006/relationships/notesMaster" Target="../notesMasters/notesMaster1.xml"/></Relationships>
</file>

<file path=ppt/notesSlides/_rels/notesSlide7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9.xml"/><Relationship Id="rId1" Type="http://schemas.openxmlformats.org/officeDocument/2006/relationships/notesMaster" Target="../notesMasters/notesMaster1.xml"/></Relationships>
</file>

<file path=ppt/notesSlides/_rels/notesSlide7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4.xml"/><Relationship Id="rId1" Type="http://schemas.openxmlformats.org/officeDocument/2006/relationships/notesMaster" Target="../notesMasters/notesMaster1.xml"/></Relationships>
</file>

<file path=ppt/notesSlides/_rels/notesSlide7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9.xml"/><Relationship Id="rId1" Type="http://schemas.openxmlformats.org/officeDocument/2006/relationships/notesMaster" Target="../notesMasters/notesMaster1.xml"/></Relationships>
</file>

<file path=ppt/notesSlides/_rels/notesSlide7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4.xml"/><Relationship Id="rId1" Type="http://schemas.openxmlformats.org/officeDocument/2006/relationships/notesMaster" Target="../notesMasters/notesMaster1.xml"/></Relationships>
</file>

<file path=ppt/notesSlides/_rels/notesSlide7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9.xml"/><Relationship Id="rId1" Type="http://schemas.openxmlformats.org/officeDocument/2006/relationships/notesMaster" Target="../notesMasters/notesMaster1.xml"/></Relationships>
</file>

<file path=ppt/notesSlides/_rels/notesSlide7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4.xml"/><Relationship Id="rId1" Type="http://schemas.openxmlformats.org/officeDocument/2006/relationships/notesMaster" Target="../notesMasters/notesMaster1.xml"/></Relationships>
</file>

<file path=ppt/notesSlides/_rels/notesSlide7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9.xml"/><Relationship Id="rId1" Type="http://schemas.openxmlformats.org/officeDocument/2006/relationships/notesMaster" Target="../notesMasters/notesMaster1.xml"/></Relationships>
</file>

<file path=ppt/notesSlides/_rels/notesSlide7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7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9.xml"/><Relationship Id="rId1" Type="http://schemas.openxmlformats.org/officeDocument/2006/relationships/notesMaster" Target="../notesMasters/notesMaster1.xml"/></Relationships>
</file>

<file path=ppt/notesSlides/_rels/notesSlide7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4.xml"/><Relationship Id="rId1" Type="http://schemas.openxmlformats.org/officeDocument/2006/relationships/notesMaster" Target="../notesMasters/notesMaster1.xml"/></Relationships>
</file>

<file path=ppt/notesSlides/_rels/notesSlide7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9.xml"/><Relationship Id="rId1" Type="http://schemas.openxmlformats.org/officeDocument/2006/relationships/notesMaster" Target="../notesMasters/notesMaster1.xml"/></Relationships>
</file>

<file path=ppt/notesSlides/_rels/notesSlide7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4.xml"/><Relationship Id="rId1" Type="http://schemas.openxmlformats.org/officeDocument/2006/relationships/notesMaster" Target="../notesMasters/notesMaster1.xml"/></Relationships>
</file>

<file path=ppt/notesSlides/_rels/notesSlide7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9.xml"/><Relationship Id="rId1" Type="http://schemas.openxmlformats.org/officeDocument/2006/relationships/notesMaster" Target="../notesMasters/notesMaster1.xml"/></Relationships>
</file>

<file path=ppt/notesSlides/_rels/notesSlide7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4.xml"/><Relationship Id="rId1" Type="http://schemas.openxmlformats.org/officeDocument/2006/relationships/notesMaster" Target="../notesMasters/notesMaster1.xml"/></Relationships>
</file>

<file path=ppt/notesSlides/_rels/notesSlide7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9.xml"/><Relationship Id="rId1" Type="http://schemas.openxmlformats.org/officeDocument/2006/relationships/notesMaster" Target="../notesMasters/notesMaster1.xml"/></Relationships>
</file>

<file path=ppt/notesSlides/_rels/notesSlide7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4.xml"/><Relationship Id="rId1" Type="http://schemas.openxmlformats.org/officeDocument/2006/relationships/notesMaster" Target="../notesMasters/notesMaster1.xml"/></Relationships>
</file>

<file path=ppt/notesSlides/_rels/notesSlide7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9.xml"/><Relationship Id="rId1" Type="http://schemas.openxmlformats.org/officeDocument/2006/relationships/notesMaster" Target="../notesMasters/notesMaster1.xml"/></Relationships>
</file>

<file path=ppt/notesSlides/_rels/notesSlide7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7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9.xml"/><Relationship Id="rId1" Type="http://schemas.openxmlformats.org/officeDocument/2006/relationships/notesMaster" Target="../notesMasters/notesMaster1.xml"/></Relationships>
</file>

<file path=ppt/notesSlides/_rels/notesSlide7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4.xml"/><Relationship Id="rId1" Type="http://schemas.openxmlformats.org/officeDocument/2006/relationships/notesMaster" Target="../notesMasters/notesMaster1.xml"/></Relationships>
</file>

<file path=ppt/notesSlides/_rels/notesSlide7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9.xml"/><Relationship Id="rId1" Type="http://schemas.openxmlformats.org/officeDocument/2006/relationships/notesMaster" Target="../notesMasters/notesMaster1.xml"/></Relationships>
</file>

<file path=ppt/notesSlides/_rels/notesSlide7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4.xml"/><Relationship Id="rId1" Type="http://schemas.openxmlformats.org/officeDocument/2006/relationships/notesMaster" Target="../notesMasters/notesMaster1.xml"/></Relationships>
</file>

<file path=ppt/notesSlides/_rels/notesSlide7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9.xml"/><Relationship Id="rId1" Type="http://schemas.openxmlformats.org/officeDocument/2006/relationships/notesMaster" Target="../notesMasters/notesMaster1.xml"/></Relationships>
</file>

<file path=ppt/notesSlides/_rels/notesSlide7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4.xml"/><Relationship Id="rId1" Type="http://schemas.openxmlformats.org/officeDocument/2006/relationships/notesMaster" Target="../notesMasters/notesMaster1.xml"/></Relationships>
</file>

<file path=ppt/notesSlides/_rels/notesSlide7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9.xml"/><Relationship Id="rId1" Type="http://schemas.openxmlformats.org/officeDocument/2006/relationships/notesMaster" Target="../notesMasters/notesMaster1.xml"/></Relationships>
</file>

<file path=ppt/notesSlides/_rels/notesSlide7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4.xml"/><Relationship Id="rId1" Type="http://schemas.openxmlformats.org/officeDocument/2006/relationships/notesMaster" Target="../notesMasters/notesMaster1.xml"/></Relationships>
</file>

<file path=ppt/notesSlides/_rels/notesSlide7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9.xml"/><Relationship Id="rId1" Type="http://schemas.openxmlformats.org/officeDocument/2006/relationships/notesMaster" Target="../notesMasters/notesMaster1.xml"/></Relationships>
</file>

<file path=ppt/notesSlides/_rels/notesSlide7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7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9.xml"/><Relationship Id="rId1" Type="http://schemas.openxmlformats.org/officeDocument/2006/relationships/notesMaster" Target="../notesMasters/notesMaster1.xml"/></Relationships>
</file>

<file path=ppt/notesSlides/_rels/notesSlide7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4.xml"/><Relationship Id="rId1" Type="http://schemas.openxmlformats.org/officeDocument/2006/relationships/notesMaster" Target="../notesMasters/notesMaster1.xml"/></Relationships>
</file>

<file path=ppt/notesSlides/_rels/notesSlide7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9.xml"/><Relationship Id="rId1" Type="http://schemas.openxmlformats.org/officeDocument/2006/relationships/notesMaster" Target="../notesMasters/notesMaster1.xml"/></Relationships>
</file>

<file path=ppt/notesSlides/_rels/notesSlide7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4.xml"/><Relationship Id="rId1" Type="http://schemas.openxmlformats.org/officeDocument/2006/relationships/notesMaster" Target="../notesMasters/notesMaster1.xml"/></Relationships>
</file>

<file path=ppt/notesSlides/_rels/notesSlide7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9.xml"/><Relationship Id="rId1" Type="http://schemas.openxmlformats.org/officeDocument/2006/relationships/notesMaster" Target="../notesMasters/notesMaster1.xml"/></Relationships>
</file>

<file path=ppt/notesSlides/_rels/notesSlide7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4.xml"/><Relationship Id="rId1" Type="http://schemas.openxmlformats.org/officeDocument/2006/relationships/notesMaster" Target="../notesMasters/notesMaster1.xml"/></Relationships>
</file>

<file path=ppt/notesSlides/_rels/notesSlide7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9.xml"/><Relationship Id="rId1" Type="http://schemas.openxmlformats.org/officeDocument/2006/relationships/notesMaster" Target="../notesMasters/notesMaster1.xml"/></Relationships>
</file>

<file path=ppt/notesSlides/_rels/notesSlide7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4.xml"/><Relationship Id="rId1" Type="http://schemas.openxmlformats.org/officeDocument/2006/relationships/notesMaster" Target="../notesMasters/notesMaster1.xml"/></Relationships>
</file>

<file path=ppt/notesSlides/_rels/notesSlide7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9.xml"/><Relationship Id="rId1" Type="http://schemas.openxmlformats.org/officeDocument/2006/relationships/notesMaster" Target="../notesMasters/notesMaster1.xml"/></Relationships>
</file>

<file path=ppt/notesSlides/_rels/notesSlide7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7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9.xml"/><Relationship Id="rId1" Type="http://schemas.openxmlformats.org/officeDocument/2006/relationships/notesMaster" Target="../notesMasters/notesMaster1.xml"/></Relationships>
</file>

<file path=ppt/notesSlides/_rels/notesSlide7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4.xml"/><Relationship Id="rId1" Type="http://schemas.openxmlformats.org/officeDocument/2006/relationships/notesMaster" Target="../notesMasters/notesMaster1.xml"/></Relationships>
</file>

<file path=ppt/notesSlides/_rels/notesSlide7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9.xml"/><Relationship Id="rId1" Type="http://schemas.openxmlformats.org/officeDocument/2006/relationships/notesMaster" Target="../notesMasters/notesMaster1.xml"/></Relationships>
</file>

<file path=ppt/notesSlides/_rels/notesSlide7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4.xml"/><Relationship Id="rId1" Type="http://schemas.openxmlformats.org/officeDocument/2006/relationships/notesMaster" Target="../notesMasters/notesMaster1.xml"/></Relationships>
</file>

<file path=ppt/notesSlides/_rels/notesSlide7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9.xml"/><Relationship Id="rId1" Type="http://schemas.openxmlformats.org/officeDocument/2006/relationships/notesMaster" Target="../notesMasters/notesMaster1.xml"/></Relationships>
</file>

<file path=ppt/notesSlides/_rels/notesSlide7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4.xml"/><Relationship Id="rId1" Type="http://schemas.openxmlformats.org/officeDocument/2006/relationships/notesMaster" Target="../notesMasters/notesMaster1.xml"/></Relationships>
</file>

<file path=ppt/notesSlides/_rels/notesSlide7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9.xml"/><Relationship Id="rId1" Type="http://schemas.openxmlformats.org/officeDocument/2006/relationships/notesMaster" Target="../notesMasters/notesMaster1.xml"/></Relationships>
</file>

<file path=ppt/notesSlides/_rels/notesSlide7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4.xml"/><Relationship Id="rId1" Type="http://schemas.openxmlformats.org/officeDocument/2006/relationships/notesMaster" Target="../notesMasters/notesMaster1.xml"/></Relationships>
</file>

<file path=ppt/notesSlides/_rels/notesSlide7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9.xml"/><Relationship Id="rId1" Type="http://schemas.openxmlformats.org/officeDocument/2006/relationships/notesMaster" Target="../notesMasters/notesMaster1.xml"/></Relationships>
</file>

<file path=ppt/notesSlides/_rels/notesSlide7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8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9.xml"/><Relationship Id="rId1" Type="http://schemas.openxmlformats.org/officeDocument/2006/relationships/notesMaster" Target="../notesMasters/notesMaster1.xml"/></Relationships>
</file>

<file path=ppt/notesSlides/_rels/notesSlide8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4.xml"/><Relationship Id="rId1" Type="http://schemas.openxmlformats.org/officeDocument/2006/relationships/notesMaster" Target="../notesMasters/notesMaster1.xml"/></Relationships>
</file>

<file path=ppt/notesSlides/_rels/notesSlide8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9.xml"/><Relationship Id="rId1" Type="http://schemas.openxmlformats.org/officeDocument/2006/relationships/notesMaster" Target="../notesMasters/notesMaster1.xml"/></Relationships>
</file>

<file path=ppt/notesSlides/_rels/notesSlide8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4.xml"/><Relationship Id="rId1" Type="http://schemas.openxmlformats.org/officeDocument/2006/relationships/notesMaster" Target="../notesMasters/notesMaster1.xml"/></Relationships>
</file>

<file path=ppt/notesSlides/_rels/notesSlide8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9.xml"/><Relationship Id="rId1" Type="http://schemas.openxmlformats.org/officeDocument/2006/relationships/notesMaster" Target="../notesMasters/notesMaster1.xml"/></Relationships>
</file>

<file path=ppt/notesSlides/_rels/notesSlide8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4.xml"/><Relationship Id="rId1" Type="http://schemas.openxmlformats.org/officeDocument/2006/relationships/notesMaster" Target="../notesMasters/notesMaster1.xml"/></Relationships>
</file>

<file path=ppt/notesSlides/_rels/notesSlide8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9.xml"/><Relationship Id="rId1" Type="http://schemas.openxmlformats.org/officeDocument/2006/relationships/notesMaster" Target="../notesMasters/notesMaster1.xml"/></Relationships>
</file>

<file path=ppt/notesSlides/_rels/notesSlide8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4.xml"/><Relationship Id="rId1" Type="http://schemas.openxmlformats.org/officeDocument/2006/relationships/notesMaster" Target="../notesMasters/notesMaster1.xml"/></Relationships>
</file>

<file path=ppt/notesSlides/_rels/notesSlide8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9.xml"/><Relationship Id="rId1" Type="http://schemas.openxmlformats.org/officeDocument/2006/relationships/notesMaster" Target="../notesMasters/notesMaster1.xml"/></Relationships>
</file>

<file path=ppt/notesSlides/_rels/notesSlide8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8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9.xml"/><Relationship Id="rId1" Type="http://schemas.openxmlformats.org/officeDocument/2006/relationships/notesMaster" Target="../notesMasters/notesMaster1.xml"/></Relationships>
</file>

<file path=ppt/notesSlides/_rels/notesSlide8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4.xml"/><Relationship Id="rId1" Type="http://schemas.openxmlformats.org/officeDocument/2006/relationships/notesMaster" Target="../notesMasters/notesMaster1.xml"/></Relationships>
</file>

<file path=ppt/notesSlides/_rels/notesSlide8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9.xml"/><Relationship Id="rId1" Type="http://schemas.openxmlformats.org/officeDocument/2006/relationships/notesMaster" Target="../notesMasters/notesMaster1.xml"/></Relationships>
</file>

<file path=ppt/notesSlides/_rels/notesSlide8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4.xml"/><Relationship Id="rId1" Type="http://schemas.openxmlformats.org/officeDocument/2006/relationships/notesMaster" Target="../notesMasters/notesMaster1.xml"/></Relationships>
</file>

<file path=ppt/notesSlides/_rels/notesSlide8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9.xml"/><Relationship Id="rId1" Type="http://schemas.openxmlformats.org/officeDocument/2006/relationships/notesMaster" Target="../notesMasters/notesMaster1.xml"/></Relationships>
</file>

<file path=ppt/notesSlides/_rels/notesSlide8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4.xml"/><Relationship Id="rId1" Type="http://schemas.openxmlformats.org/officeDocument/2006/relationships/notesMaster" Target="../notesMasters/notesMaster1.xml"/></Relationships>
</file>

<file path=ppt/notesSlides/_rels/notesSlide8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9.xml"/><Relationship Id="rId1" Type="http://schemas.openxmlformats.org/officeDocument/2006/relationships/notesMaster" Target="../notesMasters/notesMaster1.xml"/></Relationships>
</file>

<file path=ppt/notesSlides/_rels/notesSlide8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4.xml"/><Relationship Id="rId1" Type="http://schemas.openxmlformats.org/officeDocument/2006/relationships/notesMaster" Target="../notesMasters/notesMaster1.xml"/></Relationships>
</file>

<file path=ppt/notesSlides/_rels/notesSlide8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6.xml"/><Relationship Id="rId1" Type="http://schemas.openxmlformats.org/officeDocument/2006/relationships/notesMaster" Target="../notesMasters/notesMaster1.xml"/></Relationships>
</file>

<file path=ppt/notesSlides/_rels/notesSlide8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8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6.xml"/><Relationship Id="rId1" Type="http://schemas.openxmlformats.org/officeDocument/2006/relationships/notesMaster" Target="../notesMasters/notesMaster1.xml"/></Relationships>
</file>

<file path=ppt/notesSlides/_rels/notesSlide8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1.xml"/><Relationship Id="rId1" Type="http://schemas.openxmlformats.org/officeDocument/2006/relationships/notesMaster" Target="../notesMasters/notesMaster1.xml"/></Relationships>
</file>

<file path=ppt/notesSlides/_rels/notesSlide8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6.xml"/><Relationship Id="rId1" Type="http://schemas.openxmlformats.org/officeDocument/2006/relationships/notesMaster" Target="../notesMasters/notesMaster1.xml"/></Relationships>
</file>

<file path=ppt/notesSlides/_rels/notesSlide8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1.xml"/><Relationship Id="rId1" Type="http://schemas.openxmlformats.org/officeDocument/2006/relationships/notesMaster" Target="../notesMasters/notesMaster1.xml"/></Relationships>
</file>

<file path=ppt/notesSlides/_rels/notesSlide8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6.xml"/><Relationship Id="rId1" Type="http://schemas.openxmlformats.org/officeDocument/2006/relationships/notesMaster" Target="../notesMasters/notesMaster1.xml"/></Relationships>
</file>

<file path=ppt/notesSlides/_rels/notesSlide8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1.xml"/><Relationship Id="rId1" Type="http://schemas.openxmlformats.org/officeDocument/2006/relationships/notesMaster" Target="../notesMasters/notesMaster1.xml"/></Relationships>
</file>

<file path=ppt/notesSlides/_rels/notesSlide8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6.xml"/><Relationship Id="rId1" Type="http://schemas.openxmlformats.org/officeDocument/2006/relationships/notesMaster" Target="../notesMasters/notesMaster1.xml"/></Relationships>
</file>

<file path=ppt/notesSlides/_rels/notesSlide8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1.xml"/><Relationship Id="rId1" Type="http://schemas.openxmlformats.org/officeDocument/2006/relationships/notesMaster" Target="../notesMasters/notesMaster1.xml"/></Relationships>
</file>

<file path=ppt/notesSlides/_rels/notesSlide8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6.xml"/><Relationship Id="rId1" Type="http://schemas.openxmlformats.org/officeDocument/2006/relationships/notesMaster" Target="../notesMasters/notesMaster1.xml"/></Relationships>
</file>

<file path=ppt/notesSlides/_rels/notesSlide8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8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6.xml"/><Relationship Id="rId1" Type="http://schemas.openxmlformats.org/officeDocument/2006/relationships/notesMaster" Target="../notesMasters/notesMaster1.xml"/></Relationships>
</file>

<file path=ppt/notesSlides/_rels/notesSlide8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1.xml"/><Relationship Id="rId1" Type="http://schemas.openxmlformats.org/officeDocument/2006/relationships/notesMaster" Target="../notesMasters/notesMaster1.xml"/></Relationships>
</file>

<file path=ppt/notesSlides/_rels/notesSlide8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6.xml"/><Relationship Id="rId1" Type="http://schemas.openxmlformats.org/officeDocument/2006/relationships/notesMaster" Target="../notesMasters/notesMaster1.xml"/></Relationships>
</file>

<file path=ppt/notesSlides/_rels/notesSlide8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1.xml"/><Relationship Id="rId1" Type="http://schemas.openxmlformats.org/officeDocument/2006/relationships/notesMaster" Target="../notesMasters/notesMaster1.xml"/></Relationships>
</file>

<file path=ppt/notesSlides/_rels/notesSlide8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6.xml"/><Relationship Id="rId1" Type="http://schemas.openxmlformats.org/officeDocument/2006/relationships/notesMaster" Target="../notesMasters/notesMaster1.xml"/></Relationships>
</file>

<file path=ppt/notesSlides/_rels/notesSlide8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1.xml"/><Relationship Id="rId1" Type="http://schemas.openxmlformats.org/officeDocument/2006/relationships/notesMaster" Target="../notesMasters/notesMaster1.xml"/></Relationships>
</file>

<file path=ppt/notesSlides/_rels/notesSlide8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6.xml"/><Relationship Id="rId1" Type="http://schemas.openxmlformats.org/officeDocument/2006/relationships/notesMaster" Target="../notesMasters/notesMaster1.xml"/></Relationships>
</file>

<file path=ppt/notesSlides/_rels/notesSlide8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1.xml"/><Relationship Id="rId1" Type="http://schemas.openxmlformats.org/officeDocument/2006/relationships/notesMaster" Target="../notesMasters/notesMaster1.xml"/></Relationships>
</file>

<file path=ppt/notesSlides/_rels/notesSlide8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6.xml"/><Relationship Id="rId1" Type="http://schemas.openxmlformats.org/officeDocument/2006/relationships/notesMaster" Target="../notesMasters/notesMaster1.xml"/></Relationships>
</file>

<file path=ppt/notesSlides/_rels/notesSlide8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8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6.xml"/><Relationship Id="rId1" Type="http://schemas.openxmlformats.org/officeDocument/2006/relationships/notesMaster" Target="../notesMasters/notesMaster1.xml"/></Relationships>
</file>

<file path=ppt/notesSlides/_rels/notesSlide8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1.xml"/><Relationship Id="rId1" Type="http://schemas.openxmlformats.org/officeDocument/2006/relationships/notesMaster" Target="../notesMasters/notesMaster1.xml"/></Relationships>
</file>

<file path=ppt/notesSlides/_rels/notesSlide8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6.xml"/><Relationship Id="rId1" Type="http://schemas.openxmlformats.org/officeDocument/2006/relationships/notesMaster" Target="../notesMasters/notesMaster1.xml"/></Relationships>
</file>

<file path=ppt/notesSlides/_rels/notesSlide8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1.xml"/><Relationship Id="rId1" Type="http://schemas.openxmlformats.org/officeDocument/2006/relationships/notesMaster" Target="../notesMasters/notesMaster1.xml"/></Relationships>
</file>

<file path=ppt/notesSlides/_rels/notesSlide8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6.xml"/><Relationship Id="rId1" Type="http://schemas.openxmlformats.org/officeDocument/2006/relationships/notesMaster" Target="../notesMasters/notesMaster1.xml"/></Relationships>
</file>

<file path=ppt/notesSlides/_rels/notesSlide8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1.xml"/><Relationship Id="rId1" Type="http://schemas.openxmlformats.org/officeDocument/2006/relationships/notesMaster" Target="../notesMasters/notesMaster1.xml"/></Relationships>
</file>

<file path=ppt/notesSlides/_rels/notesSlide8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6.xml"/><Relationship Id="rId1" Type="http://schemas.openxmlformats.org/officeDocument/2006/relationships/notesMaster" Target="../notesMasters/notesMaster1.xml"/></Relationships>
</file>

<file path=ppt/notesSlides/_rels/notesSlide8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0.xml"/><Relationship Id="rId1" Type="http://schemas.openxmlformats.org/officeDocument/2006/relationships/notesMaster" Target="../notesMasters/notesMaster1.xml"/></Relationships>
</file>

<file path=ppt/notesSlides/_rels/notesSlide8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5.xml"/><Relationship Id="rId1" Type="http://schemas.openxmlformats.org/officeDocument/2006/relationships/notesMaster" Target="../notesMasters/notesMaster1.xml"/></Relationships>
</file>

<file path=ppt/notesSlides/_rels/notesSlide8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8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5.xml"/><Relationship Id="rId1" Type="http://schemas.openxmlformats.org/officeDocument/2006/relationships/notesMaster" Target="../notesMasters/notesMaster1.xml"/></Relationships>
</file>

<file path=ppt/notesSlides/_rels/notesSlide8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0.xml"/><Relationship Id="rId1" Type="http://schemas.openxmlformats.org/officeDocument/2006/relationships/notesMaster" Target="../notesMasters/notesMaster1.xml"/></Relationships>
</file>

<file path=ppt/notesSlides/_rels/notesSlide8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5.xml"/><Relationship Id="rId1" Type="http://schemas.openxmlformats.org/officeDocument/2006/relationships/notesMaster" Target="../notesMasters/notesMaster1.xml"/></Relationships>
</file>

<file path=ppt/notesSlides/_rels/notesSlide8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0.xml"/><Relationship Id="rId1" Type="http://schemas.openxmlformats.org/officeDocument/2006/relationships/notesMaster" Target="../notesMasters/notesMaster1.xml"/></Relationships>
</file>

<file path=ppt/notesSlides/_rels/notesSlide8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5.xml"/><Relationship Id="rId1" Type="http://schemas.openxmlformats.org/officeDocument/2006/relationships/notesMaster" Target="../notesMasters/notesMaster1.xml"/></Relationships>
</file>

<file path=ppt/notesSlides/_rels/notesSlide8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0.xml"/><Relationship Id="rId1" Type="http://schemas.openxmlformats.org/officeDocument/2006/relationships/notesMaster" Target="../notesMasters/notesMaster1.xml"/></Relationships>
</file>

<file path=ppt/notesSlides/_rels/notesSlide8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5.xml"/><Relationship Id="rId1" Type="http://schemas.openxmlformats.org/officeDocument/2006/relationships/notesMaster" Target="../notesMasters/notesMaster1.xml"/></Relationships>
</file>

<file path=ppt/notesSlides/_rels/notesSlide8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0.xml"/><Relationship Id="rId1" Type="http://schemas.openxmlformats.org/officeDocument/2006/relationships/notesMaster" Target="../notesMasters/notesMaster1.xml"/></Relationships>
</file>

<file path=ppt/notesSlides/_rels/notesSlide8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5.xml"/><Relationship Id="rId1" Type="http://schemas.openxmlformats.org/officeDocument/2006/relationships/notesMaster" Target="../notesMasters/notesMaster1.xml"/></Relationships>
</file>

<file path=ppt/notesSlides/_rels/notesSlide8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8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8.xml"/><Relationship Id="rId1" Type="http://schemas.openxmlformats.org/officeDocument/2006/relationships/notesMaster" Target="../notesMasters/notesMaster1.xml"/></Relationships>
</file>

<file path=ppt/notesSlides/_rels/notesSlide8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3.xml"/><Relationship Id="rId1" Type="http://schemas.openxmlformats.org/officeDocument/2006/relationships/notesMaster" Target="../notesMasters/notesMaster1.xml"/></Relationships>
</file>

<file path=ppt/notesSlides/_rels/notesSlide8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8.xml"/><Relationship Id="rId1" Type="http://schemas.openxmlformats.org/officeDocument/2006/relationships/notesMaster" Target="../notesMasters/notesMaster1.xml"/></Relationships>
</file>

<file path=ppt/notesSlides/_rels/notesSlide8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3.xml"/><Relationship Id="rId1" Type="http://schemas.openxmlformats.org/officeDocument/2006/relationships/notesMaster" Target="../notesMasters/notesMaster1.xml"/></Relationships>
</file>

<file path=ppt/notesSlides/_rels/notesSlide8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8.xml"/><Relationship Id="rId1" Type="http://schemas.openxmlformats.org/officeDocument/2006/relationships/notesMaster" Target="../notesMasters/notesMaster1.xml"/></Relationships>
</file>

<file path=ppt/notesSlides/_rels/notesSlide8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3.xml"/><Relationship Id="rId1" Type="http://schemas.openxmlformats.org/officeDocument/2006/relationships/notesMaster" Target="../notesMasters/notesMaster1.xml"/></Relationships>
</file>

<file path=ppt/notesSlides/_rels/notesSlide8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8.xml"/><Relationship Id="rId1" Type="http://schemas.openxmlformats.org/officeDocument/2006/relationships/notesMaster" Target="../notesMasters/notesMaster1.xml"/></Relationships>
</file>

<file path=ppt/notesSlides/_rels/notesSlide8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3.xml"/><Relationship Id="rId1" Type="http://schemas.openxmlformats.org/officeDocument/2006/relationships/notesMaster" Target="../notesMasters/notesMaster1.xml"/></Relationships>
</file>

<file path=ppt/notesSlides/_rels/notesSlide8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8.xml"/><Relationship Id="rId1" Type="http://schemas.openxmlformats.org/officeDocument/2006/relationships/notesMaster" Target="../notesMasters/notesMaster1.xml"/></Relationships>
</file>

<file path=ppt/notesSlides/_rels/notesSlide8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8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8.xml"/><Relationship Id="rId1" Type="http://schemas.openxmlformats.org/officeDocument/2006/relationships/notesMaster" Target="../notesMasters/notesMaster1.xml"/></Relationships>
</file>

<file path=ppt/notesSlides/_rels/notesSlide8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3.xml"/><Relationship Id="rId1" Type="http://schemas.openxmlformats.org/officeDocument/2006/relationships/notesMaster" Target="../notesMasters/notesMaster1.xml"/></Relationships>
</file>

<file path=ppt/notesSlides/_rels/notesSlide8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8.xml"/><Relationship Id="rId1" Type="http://schemas.openxmlformats.org/officeDocument/2006/relationships/notesMaster" Target="../notesMasters/notesMaster1.xml"/></Relationships>
</file>

<file path=ppt/notesSlides/_rels/notesSlide8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3.xml"/><Relationship Id="rId1" Type="http://schemas.openxmlformats.org/officeDocument/2006/relationships/notesMaster" Target="../notesMasters/notesMaster1.xml"/></Relationships>
</file>

<file path=ppt/notesSlides/_rels/notesSlide8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8.xml"/><Relationship Id="rId1" Type="http://schemas.openxmlformats.org/officeDocument/2006/relationships/notesMaster" Target="../notesMasters/notesMaster1.xml"/></Relationships>
</file>

<file path=ppt/notesSlides/_rels/notesSlide8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3.xml"/><Relationship Id="rId1" Type="http://schemas.openxmlformats.org/officeDocument/2006/relationships/notesMaster" Target="../notesMasters/notesMaster1.xml"/></Relationships>
</file>

<file path=ppt/notesSlides/_rels/notesSlide8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8.xml"/><Relationship Id="rId1" Type="http://schemas.openxmlformats.org/officeDocument/2006/relationships/notesMaster" Target="../notesMasters/notesMaster1.xml"/></Relationships>
</file>

<file path=ppt/notesSlides/_rels/notesSlide8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3.xml"/><Relationship Id="rId1" Type="http://schemas.openxmlformats.org/officeDocument/2006/relationships/notesMaster" Target="../notesMasters/notesMaster1.xml"/></Relationships>
</file>

<file path=ppt/notesSlides/_rels/notesSlide8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8.xml"/><Relationship Id="rId1" Type="http://schemas.openxmlformats.org/officeDocument/2006/relationships/notesMaster" Target="../notesMasters/notesMaster1.xml"/></Relationships>
</file>

<file path=ppt/notesSlides/_rels/notesSlide8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8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8.xml"/><Relationship Id="rId1" Type="http://schemas.openxmlformats.org/officeDocument/2006/relationships/notesMaster" Target="../notesMasters/notesMaster1.xml"/></Relationships>
</file>

<file path=ppt/notesSlides/_rels/notesSlide8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3.xml"/><Relationship Id="rId1" Type="http://schemas.openxmlformats.org/officeDocument/2006/relationships/notesMaster" Target="../notesMasters/notesMaster1.xml"/></Relationships>
</file>

<file path=ppt/notesSlides/_rels/notesSlide8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8.xml"/><Relationship Id="rId1" Type="http://schemas.openxmlformats.org/officeDocument/2006/relationships/notesMaster" Target="../notesMasters/notesMaster1.xml"/></Relationships>
</file>

<file path=ppt/notesSlides/_rels/notesSlide8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3.xml"/><Relationship Id="rId1" Type="http://schemas.openxmlformats.org/officeDocument/2006/relationships/notesMaster" Target="../notesMasters/notesMaster1.xml"/></Relationships>
</file>

<file path=ppt/notesSlides/_rels/notesSlide8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8.xml"/><Relationship Id="rId1" Type="http://schemas.openxmlformats.org/officeDocument/2006/relationships/notesMaster" Target="../notesMasters/notesMaster1.xml"/></Relationships>
</file>

<file path=ppt/notesSlides/_rels/notesSlide8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3.xml"/><Relationship Id="rId1" Type="http://schemas.openxmlformats.org/officeDocument/2006/relationships/notesMaster" Target="../notesMasters/notesMaster1.xml"/></Relationships>
</file>

<file path=ppt/notesSlides/_rels/notesSlide8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8.xml"/><Relationship Id="rId1" Type="http://schemas.openxmlformats.org/officeDocument/2006/relationships/notesMaster" Target="../notesMasters/notesMaster1.xml"/></Relationships>
</file>

<file path=ppt/notesSlides/_rels/notesSlide8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3.xml"/><Relationship Id="rId1" Type="http://schemas.openxmlformats.org/officeDocument/2006/relationships/notesMaster" Target="../notesMasters/notesMaster1.xml"/></Relationships>
</file>

<file path=ppt/notesSlides/_rels/notesSlide8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8.xml"/><Relationship Id="rId1" Type="http://schemas.openxmlformats.org/officeDocument/2006/relationships/notesMaster" Target="../notesMasters/notesMaster1.xml"/></Relationships>
</file>

<file path=ppt/notesSlides/_rels/notesSlide8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8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8.xml"/><Relationship Id="rId1" Type="http://schemas.openxmlformats.org/officeDocument/2006/relationships/notesMaster" Target="../notesMasters/notesMaster1.xml"/></Relationships>
</file>

<file path=ppt/notesSlides/_rels/notesSlide8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3.xml"/><Relationship Id="rId1" Type="http://schemas.openxmlformats.org/officeDocument/2006/relationships/notesMaster" Target="../notesMasters/notesMaster1.xml"/></Relationships>
</file>

<file path=ppt/notesSlides/_rels/notesSlide8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8.xml"/><Relationship Id="rId1" Type="http://schemas.openxmlformats.org/officeDocument/2006/relationships/notesMaster" Target="../notesMasters/notesMaster1.xml"/></Relationships>
</file>

<file path=ppt/notesSlides/_rels/notesSlide8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3.xml"/><Relationship Id="rId1" Type="http://schemas.openxmlformats.org/officeDocument/2006/relationships/notesMaster" Target="../notesMasters/notesMaster1.xml"/></Relationships>
</file>

<file path=ppt/notesSlides/_rels/notesSlide8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8.xml"/><Relationship Id="rId1" Type="http://schemas.openxmlformats.org/officeDocument/2006/relationships/notesMaster" Target="../notesMasters/notesMaster1.xml"/></Relationships>
</file>

<file path=ppt/notesSlides/_rels/notesSlide8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3.xml"/><Relationship Id="rId1" Type="http://schemas.openxmlformats.org/officeDocument/2006/relationships/notesMaster" Target="../notesMasters/notesMaster1.xml"/></Relationships>
</file>

<file path=ppt/notesSlides/_rels/notesSlide8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8.xml"/><Relationship Id="rId1" Type="http://schemas.openxmlformats.org/officeDocument/2006/relationships/notesMaster" Target="../notesMasters/notesMaster1.xml"/></Relationships>
</file>

<file path=ppt/notesSlides/_rels/notesSlide8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3.xml"/><Relationship Id="rId1" Type="http://schemas.openxmlformats.org/officeDocument/2006/relationships/notesMaster" Target="../notesMasters/notesMaster1.xml"/></Relationships>
</file>

<file path=ppt/notesSlides/_rels/notesSlide8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8.xml"/><Relationship Id="rId1" Type="http://schemas.openxmlformats.org/officeDocument/2006/relationships/notesMaster" Target="../notesMasters/notesMaster1.xml"/></Relationships>
</file>

<file path=ppt/notesSlides/_rels/notesSlide8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9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8.xml"/><Relationship Id="rId1" Type="http://schemas.openxmlformats.org/officeDocument/2006/relationships/notesMaster" Target="../notesMasters/notesMaster1.xml"/></Relationships>
</file>

<file path=ppt/notesSlides/_rels/notesSlide9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93.xml"/><Relationship Id="rId1" Type="http://schemas.openxmlformats.org/officeDocument/2006/relationships/notesMaster" Target="../notesMasters/notesMaster1.xml"/></Relationships>
</file>

<file path=ppt/notesSlides/_rels/notesSlide9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98.xml"/><Relationship Id="rId1" Type="http://schemas.openxmlformats.org/officeDocument/2006/relationships/notesMaster" Target="../notesMasters/notesMaster1.xml"/></Relationships>
</file>

<file path=ppt/notesSlides/_rels/notesSlide9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3.xml"/><Relationship Id="rId1" Type="http://schemas.openxmlformats.org/officeDocument/2006/relationships/notesMaster" Target="../notesMasters/notesMaster1.xml"/></Relationships>
</file>

<file path=ppt/notesSlides/_rels/notesSlide9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8.xml"/><Relationship Id="rId1" Type="http://schemas.openxmlformats.org/officeDocument/2006/relationships/notesMaster" Target="../notesMasters/notesMaster1.xml"/></Relationships>
</file>

<file path=ppt/notesSlides/_rels/notesSlide9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13.xml"/><Relationship Id="rId1" Type="http://schemas.openxmlformats.org/officeDocument/2006/relationships/notesMaster" Target="../notesMasters/notesMaster1.xml"/></Relationships>
</file>

<file path=ppt/notesSlides/_rels/notesSlide9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18.xml"/><Relationship Id="rId1" Type="http://schemas.openxmlformats.org/officeDocument/2006/relationships/notesMaster" Target="../notesMasters/notesMaster1.xml"/></Relationships>
</file>

<file path=ppt/notesSlides/_rels/notesSlide9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23.xml"/><Relationship Id="rId1" Type="http://schemas.openxmlformats.org/officeDocument/2006/relationships/notesMaster" Target="../notesMasters/notesMaster1.xml"/></Relationships>
</file>

<file path=ppt/notesSlides/_rels/notesSlide9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28.xml"/><Relationship Id="rId1" Type="http://schemas.openxmlformats.org/officeDocument/2006/relationships/notesMaster" Target="../notesMasters/notesMaster1.xml"/></Relationships>
</file>

<file path=ppt/notesSlides/_rels/notesSlide9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9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8.xml"/><Relationship Id="rId1" Type="http://schemas.openxmlformats.org/officeDocument/2006/relationships/notesMaster" Target="../notesMasters/notesMaster1.xml"/></Relationships>
</file>

<file path=ppt/notesSlides/_rels/notesSlide9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3.xml"/><Relationship Id="rId1" Type="http://schemas.openxmlformats.org/officeDocument/2006/relationships/notesMaster" Target="../notesMasters/notesMaster1.xml"/></Relationships>
</file>

<file path=ppt/notesSlides/_rels/notesSlide9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8.xml"/><Relationship Id="rId1" Type="http://schemas.openxmlformats.org/officeDocument/2006/relationships/notesMaster" Target="../notesMasters/notesMaster1.xml"/></Relationships>
</file>

<file path=ppt/notesSlides/_rels/notesSlide9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3.xml"/><Relationship Id="rId1" Type="http://schemas.openxmlformats.org/officeDocument/2006/relationships/notesMaster" Target="../notesMasters/notesMaster1.xml"/></Relationships>
</file>

<file path=ppt/notesSlides/_rels/notesSlide9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8.xml"/><Relationship Id="rId1" Type="http://schemas.openxmlformats.org/officeDocument/2006/relationships/notesMaster" Target="../notesMasters/notesMaster1.xml"/></Relationships>
</file>

<file path=ppt/notesSlides/_rels/notesSlide9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3.xml"/><Relationship Id="rId1" Type="http://schemas.openxmlformats.org/officeDocument/2006/relationships/notesMaster" Target="../notesMasters/notesMaster1.xml"/></Relationships>
</file>

<file path=ppt/notesSlides/_rels/notesSlide9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8.xml"/><Relationship Id="rId1" Type="http://schemas.openxmlformats.org/officeDocument/2006/relationships/notesMaster" Target="../notesMasters/notesMaster1.xml"/></Relationships>
</file>

<file path=ppt/notesSlides/_rels/notesSlide9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3.xml"/><Relationship Id="rId1" Type="http://schemas.openxmlformats.org/officeDocument/2006/relationships/notesMaster" Target="../notesMasters/notesMaster1.xml"/></Relationships>
</file>

<file path=ppt/notesSlides/_rels/notesSlide9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8.xml"/><Relationship Id="rId1" Type="http://schemas.openxmlformats.org/officeDocument/2006/relationships/notesMaster" Target="../notesMasters/notesMaster1.xml"/></Relationships>
</file>

<file path=ppt/notesSlides/_rels/notesSlide9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9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8.xml"/><Relationship Id="rId1" Type="http://schemas.openxmlformats.org/officeDocument/2006/relationships/notesMaster" Target="../notesMasters/notesMaster1.xml"/></Relationships>
</file>

<file path=ppt/notesSlides/_rels/notesSlide9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93.xml"/><Relationship Id="rId1" Type="http://schemas.openxmlformats.org/officeDocument/2006/relationships/notesMaster" Target="../notesMasters/notesMaster1.xml"/></Relationships>
</file>

<file path=ppt/notesSlides/_rels/notesSlide9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98.xml"/><Relationship Id="rId1" Type="http://schemas.openxmlformats.org/officeDocument/2006/relationships/notesMaster" Target="../notesMasters/notesMaster1.xml"/></Relationships>
</file>

<file path=ppt/notesSlides/_rels/notesSlide9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03.xml"/><Relationship Id="rId1" Type="http://schemas.openxmlformats.org/officeDocument/2006/relationships/notesMaster" Target="../notesMasters/notesMaster1.xml"/></Relationships>
</file>

<file path=ppt/notesSlides/_rels/notesSlide9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08.xml"/><Relationship Id="rId1" Type="http://schemas.openxmlformats.org/officeDocument/2006/relationships/notesMaster" Target="../notesMasters/notesMaster1.xml"/></Relationships>
</file>

<file path=ppt/notesSlides/_rels/notesSlide9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13.xml"/><Relationship Id="rId1" Type="http://schemas.openxmlformats.org/officeDocument/2006/relationships/notesMaster" Target="../notesMasters/notesMaster1.xml"/></Relationships>
</file>

<file path=ppt/notesSlides/_rels/notesSlide9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18.xml"/><Relationship Id="rId1" Type="http://schemas.openxmlformats.org/officeDocument/2006/relationships/notesMaster" Target="../notesMasters/notesMaster1.xml"/></Relationships>
</file>

<file path=ppt/notesSlides/_rels/notesSlide9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23.xml"/><Relationship Id="rId1" Type="http://schemas.openxmlformats.org/officeDocument/2006/relationships/notesMaster" Target="../notesMasters/notesMaster1.xml"/></Relationships>
</file>

<file path=ppt/notesSlides/_rels/notesSlide9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28.xml"/><Relationship Id="rId1" Type="http://schemas.openxmlformats.org/officeDocument/2006/relationships/notesMaster" Target="../notesMasters/notesMaster1.xml"/></Relationships>
</file>

<file path=ppt/notesSlides/_rels/notesSlide9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3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9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38.xml"/><Relationship Id="rId1" Type="http://schemas.openxmlformats.org/officeDocument/2006/relationships/notesMaster" Target="../notesMasters/notesMaster1.xml"/></Relationships>
</file>

<file path=ppt/notesSlides/_rels/notesSlide9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43.xml"/><Relationship Id="rId1" Type="http://schemas.openxmlformats.org/officeDocument/2006/relationships/notesMaster" Target="../notesMasters/notesMaster1.xml"/></Relationships>
</file>

<file path=ppt/notesSlides/_rels/notesSlide9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48.xml"/><Relationship Id="rId1" Type="http://schemas.openxmlformats.org/officeDocument/2006/relationships/notesMaster" Target="../notesMasters/notesMaster1.xml"/></Relationships>
</file>

<file path=ppt/notesSlides/_rels/notesSlide9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53.xml"/><Relationship Id="rId1" Type="http://schemas.openxmlformats.org/officeDocument/2006/relationships/notesMaster" Target="../notesMasters/notesMaster1.xml"/></Relationships>
</file>

<file path=ppt/notesSlides/_rels/notesSlide9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58.xml"/><Relationship Id="rId1" Type="http://schemas.openxmlformats.org/officeDocument/2006/relationships/notesMaster" Target="../notesMasters/notesMaster1.xml"/></Relationships>
</file>

<file path=ppt/notesSlides/_rels/notesSlide9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63.xml"/><Relationship Id="rId1" Type="http://schemas.openxmlformats.org/officeDocument/2006/relationships/notesMaster" Target="../notesMasters/notesMaster1.xml"/></Relationships>
</file>

<file path=ppt/notesSlides/_rels/notesSlide9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68.xml"/><Relationship Id="rId1" Type="http://schemas.openxmlformats.org/officeDocument/2006/relationships/notesMaster" Target="../notesMasters/notesMaster1.xml"/></Relationships>
</file>

<file path=ppt/notesSlides/_rels/notesSlide9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73.xml"/><Relationship Id="rId1" Type="http://schemas.openxmlformats.org/officeDocument/2006/relationships/notesMaster" Target="../notesMasters/notesMaster1.xml"/></Relationships>
</file>

<file path=ppt/notesSlides/_rels/notesSlide9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78.xml"/><Relationship Id="rId1" Type="http://schemas.openxmlformats.org/officeDocument/2006/relationships/notesMaster" Target="../notesMasters/notesMaster1.xml"/></Relationships>
</file>

<file path=ppt/notesSlides/_rels/notesSlide9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8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9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88.xml"/><Relationship Id="rId1" Type="http://schemas.openxmlformats.org/officeDocument/2006/relationships/notesMaster" Target="../notesMasters/notesMaster1.xml"/></Relationships>
</file>

<file path=ppt/notesSlides/_rels/notesSlide9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93.xml"/><Relationship Id="rId1" Type="http://schemas.openxmlformats.org/officeDocument/2006/relationships/notesMaster" Target="../notesMasters/notesMaster1.xml"/></Relationships>
</file>

<file path=ppt/notesSlides/_rels/notesSlide9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98.xml"/><Relationship Id="rId1" Type="http://schemas.openxmlformats.org/officeDocument/2006/relationships/notesMaster" Target="../notesMasters/notesMaster1.xml"/></Relationships>
</file>

<file path=ppt/notesSlides/_rels/notesSlide9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03.xml"/><Relationship Id="rId1" Type="http://schemas.openxmlformats.org/officeDocument/2006/relationships/notesMaster" Target="../notesMasters/notesMaster1.xml"/></Relationships>
</file>

<file path=ppt/notesSlides/_rels/notesSlide9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05.xml"/><Relationship Id="rId1" Type="http://schemas.openxmlformats.org/officeDocument/2006/relationships/notesMaster" Target="../notesMasters/notesMaster1.xml"/></Relationships>
</file>

<file path=ppt/notesSlides/_rels/notesSlide9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10.xml"/><Relationship Id="rId1" Type="http://schemas.openxmlformats.org/officeDocument/2006/relationships/notesMaster" Target="../notesMasters/notesMaster1.xml"/></Relationships>
</file>

<file path=ppt/notesSlides/_rels/notesSlide9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15.xml"/><Relationship Id="rId1" Type="http://schemas.openxmlformats.org/officeDocument/2006/relationships/notesMaster" Target="../notesMasters/notesMaster1.xml"/></Relationships>
</file>

<file path=ppt/notesSlides/_rels/notesSlide9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20.xml"/><Relationship Id="rId1" Type="http://schemas.openxmlformats.org/officeDocument/2006/relationships/notesMaster" Target="../notesMasters/notesMaster1.xml"/></Relationships>
</file>

<file path=ppt/notesSlides/_rels/notesSlide9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25.xml"/><Relationship Id="rId1" Type="http://schemas.openxmlformats.org/officeDocument/2006/relationships/notesMaster" Target="../notesMasters/notesMaster1.xml"/></Relationships>
</file>

<file path=ppt/notesSlides/_rels/notesSlide9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3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9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35.xml"/><Relationship Id="rId1" Type="http://schemas.openxmlformats.org/officeDocument/2006/relationships/notesMaster" Target="../notesMasters/notesMaster1.xml"/></Relationships>
</file>

<file path=ppt/notesSlides/_rels/notesSlide9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0.xml"/><Relationship Id="rId1" Type="http://schemas.openxmlformats.org/officeDocument/2006/relationships/notesMaster" Target="../notesMasters/notesMaster1.xml"/></Relationships>
</file>

<file path=ppt/notesSlides/_rels/notesSlide9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5.xml"/><Relationship Id="rId1" Type="http://schemas.openxmlformats.org/officeDocument/2006/relationships/notesMaster" Target="../notesMasters/notesMaster1.xml"/></Relationships>
</file>

<file path=ppt/notesSlides/_rels/notesSlide9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50.xml"/><Relationship Id="rId1" Type="http://schemas.openxmlformats.org/officeDocument/2006/relationships/notesMaster" Target="../notesMasters/notesMaster1.xml"/></Relationships>
</file>

<file path=ppt/notesSlides/_rels/notesSlide9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55.xml"/><Relationship Id="rId1" Type="http://schemas.openxmlformats.org/officeDocument/2006/relationships/notesMaster" Target="../notesMasters/notesMaster1.xml"/></Relationships>
</file>

<file path=ppt/notesSlides/_rels/notesSlide9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0.xml"/><Relationship Id="rId1" Type="http://schemas.openxmlformats.org/officeDocument/2006/relationships/notesMaster" Target="../notesMasters/notesMaster1.xml"/></Relationships>
</file>

<file path=ppt/notesSlides/_rels/notesSlide9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5.xml"/><Relationship Id="rId1" Type="http://schemas.openxmlformats.org/officeDocument/2006/relationships/notesMaster" Target="../notesMasters/notesMaster1.xml"/></Relationships>
</file>

<file path=ppt/notesSlides/_rels/notesSlide9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0.xml"/><Relationship Id="rId1" Type="http://schemas.openxmlformats.org/officeDocument/2006/relationships/notesMaster" Target="../notesMasters/notesMaster1.xml"/></Relationships>
</file>

<file path=ppt/notesSlides/_rels/notesSlide9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5.xml"/><Relationship Id="rId1" Type="http://schemas.openxmlformats.org/officeDocument/2006/relationships/notesMaster" Target="../notesMasters/notesMaster1.xml"/></Relationships>
</file>

<file path=ppt/notesSlides/_rels/notesSlide9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9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5.xml"/><Relationship Id="rId1" Type="http://schemas.openxmlformats.org/officeDocument/2006/relationships/notesMaster" Target="../notesMasters/notesMaster1.xml"/></Relationships>
</file>

<file path=ppt/notesSlides/_rels/notesSlide9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0.xml"/><Relationship Id="rId1" Type="http://schemas.openxmlformats.org/officeDocument/2006/relationships/notesMaster" Target="../notesMasters/notesMaster1.xml"/></Relationships>
</file>

<file path=ppt/notesSlides/_rels/notesSlide9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5.xml"/><Relationship Id="rId1" Type="http://schemas.openxmlformats.org/officeDocument/2006/relationships/notesMaster" Target="../notesMasters/notesMaster1.xml"/></Relationships>
</file>

<file path=ppt/notesSlides/_rels/notesSlide9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0.xml"/><Relationship Id="rId1" Type="http://schemas.openxmlformats.org/officeDocument/2006/relationships/notesMaster" Target="../notesMasters/notesMaster1.xml"/></Relationships>
</file>

<file path=ppt/notesSlides/_rels/notesSlide9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5.xml"/><Relationship Id="rId1" Type="http://schemas.openxmlformats.org/officeDocument/2006/relationships/notesMaster" Target="../notesMasters/notesMaster1.xml"/></Relationships>
</file>

<file path=ppt/notesSlides/_rels/notesSlide9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10.xml"/><Relationship Id="rId1" Type="http://schemas.openxmlformats.org/officeDocument/2006/relationships/notesMaster" Target="../notesMasters/notesMaster1.xml"/></Relationships>
</file>

<file path=ppt/notesSlides/_rels/notesSlide9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15.xml"/><Relationship Id="rId1" Type="http://schemas.openxmlformats.org/officeDocument/2006/relationships/notesMaster" Target="../notesMasters/notesMaster1.xml"/></Relationships>
</file>

<file path=ppt/notesSlides/_rels/notesSlide9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20.xml"/><Relationship Id="rId1" Type="http://schemas.openxmlformats.org/officeDocument/2006/relationships/notesMaster" Target="../notesMasters/notesMaster1.xml"/></Relationships>
</file>

<file path=ppt/notesSlides/_rels/notesSlide9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25.xml"/><Relationship Id="rId1" Type="http://schemas.openxmlformats.org/officeDocument/2006/relationships/notesMaster" Target="../notesMasters/notesMaster1.xml"/></Relationships>
</file>

<file path=ppt/notesSlides/_rels/notesSlide9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9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35.xml"/><Relationship Id="rId1" Type="http://schemas.openxmlformats.org/officeDocument/2006/relationships/notesMaster" Target="../notesMasters/notesMaster1.xml"/></Relationships>
</file>

<file path=ppt/notesSlides/_rels/notesSlide9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0.xml"/><Relationship Id="rId1" Type="http://schemas.openxmlformats.org/officeDocument/2006/relationships/notesMaster" Target="../notesMasters/notesMaster1.xml"/></Relationships>
</file>

<file path=ppt/notesSlides/_rels/notesSlide9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5.xml"/><Relationship Id="rId1" Type="http://schemas.openxmlformats.org/officeDocument/2006/relationships/notesMaster" Target="../notesMasters/notesMaster1.xml"/></Relationships>
</file>

<file path=ppt/notesSlides/_rels/notesSlide9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50.xml"/><Relationship Id="rId1" Type="http://schemas.openxmlformats.org/officeDocument/2006/relationships/notesMaster" Target="../notesMasters/notesMaster1.xml"/></Relationships>
</file>

<file path=ppt/notesSlides/_rels/notesSlide9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55.xml"/><Relationship Id="rId1" Type="http://schemas.openxmlformats.org/officeDocument/2006/relationships/notesMaster" Target="../notesMasters/notesMaster1.xml"/></Relationships>
</file>

<file path=ppt/notesSlides/_rels/notesSlide9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60.xml"/><Relationship Id="rId1" Type="http://schemas.openxmlformats.org/officeDocument/2006/relationships/notesMaster" Target="../notesMasters/notesMaster1.xml"/></Relationships>
</file>

<file path=ppt/notesSlides/_rels/notesSlide9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65.xml"/><Relationship Id="rId1" Type="http://schemas.openxmlformats.org/officeDocument/2006/relationships/notesMaster" Target="../notesMasters/notesMaster1.xml"/></Relationships>
</file>

<file path=ppt/notesSlides/_rels/notesSlide9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70.xml"/><Relationship Id="rId1" Type="http://schemas.openxmlformats.org/officeDocument/2006/relationships/notesMaster" Target="../notesMasters/notesMaster1.xml"/></Relationships>
</file>

<file path=ppt/notesSlides/_rels/notesSlide9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75.xml"/><Relationship Id="rId1" Type="http://schemas.openxmlformats.org/officeDocument/2006/relationships/notesMaster" Target="../notesMasters/notesMaster1.xml"/></Relationships>
</file>

<file path=ppt/notesSlides/_rels/notesSlide9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8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9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85.xml"/><Relationship Id="rId1" Type="http://schemas.openxmlformats.org/officeDocument/2006/relationships/notesMaster" Target="../notesMasters/notesMaster1.xml"/></Relationships>
</file>

<file path=ppt/notesSlides/_rels/notesSlide9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90.xml"/><Relationship Id="rId1" Type="http://schemas.openxmlformats.org/officeDocument/2006/relationships/notesMaster" Target="../notesMasters/notesMaster1.xml"/></Relationships>
</file>

<file path=ppt/notesSlides/_rels/notesSlide9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95.xml"/><Relationship Id="rId1" Type="http://schemas.openxmlformats.org/officeDocument/2006/relationships/notesMaster" Target="../notesMasters/notesMaster1.xml"/></Relationships>
</file>

<file path=ppt/notesSlides/_rels/notesSlide9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00.xml"/><Relationship Id="rId1" Type="http://schemas.openxmlformats.org/officeDocument/2006/relationships/notesMaster" Target="../notesMasters/notesMaster1.xml"/></Relationships>
</file>

<file path=ppt/notesSlides/_rels/notesSlide9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05.xml"/><Relationship Id="rId1" Type="http://schemas.openxmlformats.org/officeDocument/2006/relationships/notesMaster" Target="../notesMasters/notesMaster1.xml"/></Relationships>
</file>

<file path=ppt/notesSlides/_rels/notesSlide9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10.xml"/><Relationship Id="rId1" Type="http://schemas.openxmlformats.org/officeDocument/2006/relationships/notesMaster" Target="../notesMasters/notesMaster1.xml"/></Relationships>
</file>

<file path=ppt/notesSlides/_rels/notesSlide9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15.xml"/><Relationship Id="rId1" Type="http://schemas.openxmlformats.org/officeDocument/2006/relationships/notesMaster" Target="../notesMasters/notesMaster1.xml"/></Relationships>
</file>

<file path=ppt/notesSlides/_rels/notesSlide9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20.xml"/><Relationship Id="rId1" Type="http://schemas.openxmlformats.org/officeDocument/2006/relationships/notesMaster" Target="../notesMasters/notesMaster1.xml"/></Relationships>
</file>

<file path=ppt/notesSlides/_rels/notesSlide9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25.xml"/><Relationship Id="rId1" Type="http://schemas.openxmlformats.org/officeDocument/2006/relationships/notesMaster" Target="../notesMasters/notesMaster1.xml"/></Relationships>
</file>

<file path=ppt/notesSlides/_rels/notesSlide9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3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9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35.xml"/><Relationship Id="rId1" Type="http://schemas.openxmlformats.org/officeDocument/2006/relationships/notesMaster" Target="../notesMasters/notesMaster1.xml"/></Relationships>
</file>

<file path=ppt/notesSlides/_rels/notesSlide9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40.xml"/><Relationship Id="rId1" Type="http://schemas.openxmlformats.org/officeDocument/2006/relationships/notesMaster" Target="../notesMasters/notesMaster1.xml"/></Relationships>
</file>

<file path=ppt/notesSlides/_rels/notesSlide9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45.xml"/><Relationship Id="rId1" Type="http://schemas.openxmlformats.org/officeDocument/2006/relationships/notesMaster" Target="../notesMasters/notesMaster1.xml"/></Relationships>
</file>

<file path=ppt/notesSlides/_rels/notesSlide9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50.xml"/><Relationship Id="rId1" Type="http://schemas.openxmlformats.org/officeDocument/2006/relationships/notesMaster" Target="../notesMasters/notesMaster1.xml"/></Relationships>
</file>

<file path=ppt/notesSlides/_rels/notesSlide9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55.xml"/><Relationship Id="rId1" Type="http://schemas.openxmlformats.org/officeDocument/2006/relationships/notesMaster" Target="../notesMasters/notesMaster1.xml"/></Relationships>
</file>

<file path=ppt/notesSlides/_rels/notesSlide9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60.xml"/><Relationship Id="rId1" Type="http://schemas.openxmlformats.org/officeDocument/2006/relationships/notesMaster" Target="../notesMasters/notesMaster1.xml"/></Relationships>
</file>

<file path=ppt/notesSlides/_rels/notesSlide9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65.xml"/><Relationship Id="rId1" Type="http://schemas.openxmlformats.org/officeDocument/2006/relationships/notesMaster" Target="../notesMasters/notesMaster1.xml"/></Relationships>
</file>

<file path=ppt/notesSlides/_rels/notesSlide9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70.xml"/><Relationship Id="rId1" Type="http://schemas.openxmlformats.org/officeDocument/2006/relationships/notesMaster" Target="../notesMasters/notesMaster1.xml"/></Relationships>
</file>

<file path=ppt/notesSlides/_rels/notesSlide9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75.xml"/><Relationship Id="rId1" Type="http://schemas.openxmlformats.org/officeDocument/2006/relationships/notesMaster" Target="../notesMasters/notesMaster1.xml"/></Relationships>
</file>

<file path=ppt/notesSlides/_rels/notesSlide9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</a:t>
            </a:fld>
            <a:endParaRPr lang="en-GB"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506</a:t>
            </a:fld>
            <a:endParaRPr lang="en-GB" dirty="0"/>
          </a:p>
        </p:txBody>
      </p:sp>
    </p:spTree>
  </p:cSld>
  <p:clrMapOvr>
    <a:masterClrMapping/>
  </p:clrMapOvr>
</p:notes>
</file>

<file path=ppt/notesSlides/notesSlide10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5885</a:t>
            </a:fld>
            <a:endParaRPr lang="en-GB" dirty="0"/>
          </a:p>
        </p:txBody>
      </p:sp>
    </p:spTree>
  </p:cSld>
  <p:clrMapOvr>
    <a:masterClrMapping/>
  </p:clrMapOvr>
</p:notes>
</file>

<file path=ppt/notesSlides/notesSlide10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5890</a:t>
            </a:fld>
            <a:endParaRPr lang="en-GB" dirty="0"/>
          </a:p>
        </p:txBody>
      </p:sp>
    </p:spTree>
  </p:cSld>
  <p:clrMapOvr>
    <a:masterClrMapping/>
  </p:clrMapOvr>
</p:notes>
</file>

<file path=ppt/notesSlides/notesSlide10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5895</a:t>
            </a:fld>
            <a:endParaRPr lang="en-GB" dirty="0"/>
          </a:p>
        </p:txBody>
      </p:sp>
    </p:spTree>
  </p:cSld>
  <p:clrMapOvr>
    <a:masterClrMapping/>
  </p:clrMapOvr>
</p:notes>
</file>

<file path=ppt/notesSlides/notesSlide10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5900</a:t>
            </a:fld>
            <a:endParaRPr lang="en-GB" dirty="0"/>
          </a:p>
        </p:txBody>
      </p:sp>
    </p:spTree>
  </p:cSld>
  <p:clrMapOvr>
    <a:masterClrMapping/>
  </p:clrMapOvr>
</p:notes>
</file>

<file path=ppt/notesSlides/notesSlide10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5905</a:t>
            </a:fld>
            <a:endParaRPr lang="en-GB" dirty="0"/>
          </a:p>
        </p:txBody>
      </p:sp>
    </p:spTree>
  </p:cSld>
  <p:clrMapOvr>
    <a:masterClrMapping/>
  </p:clrMapOvr>
</p:notes>
</file>

<file path=ppt/notesSlides/notesSlide10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5910</a:t>
            </a:fld>
            <a:endParaRPr lang="en-GB" dirty="0"/>
          </a:p>
        </p:txBody>
      </p:sp>
    </p:spTree>
  </p:cSld>
  <p:clrMapOvr>
    <a:masterClrMapping/>
  </p:clrMapOvr>
</p:notes>
</file>

<file path=ppt/notesSlides/notesSlide10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5915</a:t>
            </a:fld>
            <a:endParaRPr lang="en-GB" dirty="0"/>
          </a:p>
        </p:txBody>
      </p:sp>
    </p:spTree>
  </p:cSld>
  <p:clrMapOvr>
    <a:masterClrMapping/>
  </p:clrMapOvr>
</p:notes>
</file>

<file path=ppt/notesSlides/notesSlide10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5920</a:t>
            </a:fld>
            <a:endParaRPr lang="en-GB" dirty="0"/>
          </a:p>
        </p:txBody>
      </p:sp>
    </p:spTree>
  </p:cSld>
  <p:clrMapOvr>
    <a:masterClrMapping/>
  </p:clrMapOvr>
</p:notes>
</file>

<file path=ppt/notesSlides/notesSlide10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5925</a:t>
            </a:fld>
            <a:endParaRPr lang="en-GB" dirty="0"/>
          </a:p>
        </p:txBody>
      </p:sp>
    </p:spTree>
  </p:cSld>
  <p:clrMapOvr>
    <a:masterClrMapping/>
  </p:clrMapOvr>
</p:notes>
</file>

<file path=ppt/notesSlides/notesSlide10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5930</a:t>
            </a:fld>
            <a:endParaRPr lang="en-GB"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511</a:t>
            </a:fld>
            <a:endParaRPr lang="en-GB" dirty="0"/>
          </a:p>
        </p:txBody>
      </p:sp>
    </p:spTree>
  </p:cSld>
  <p:clrMapOvr>
    <a:masterClrMapping/>
  </p:clrMapOvr>
</p:notes>
</file>

<file path=ppt/notesSlides/notesSlide10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5935</a:t>
            </a:fld>
            <a:endParaRPr lang="en-GB" dirty="0"/>
          </a:p>
        </p:txBody>
      </p:sp>
    </p:spTree>
  </p:cSld>
  <p:clrMapOvr>
    <a:masterClrMapping/>
  </p:clrMapOvr>
</p:notes>
</file>

<file path=ppt/notesSlides/notesSlide10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5940</a:t>
            </a:fld>
            <a:endParaRPr lang="en-GB" dirty="0"/>
          </a:p>
        </p:txBody>
      </p:sp>
    </p:spTree>
  </p:cSld>
  <p:clrMapOvr>
    <a:masterClrMapping/>
  </p:clrMapOvr>
</p:notes>
</file>

<file path=ppt/notesSlides/notesSlide10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5945</a:t>
            </a:fld>
            <a:endParaRPr lang="en-GB" dirty="0"/>
          </a:p>
        </p:txBody>
      </p:sp>
    </p:spTree>
  </p:cSld>
  <p:clrMapOvr>
    <a:masterClrMapping/>
  </p:clrMapOvr>
</p:notes>
</file>

<file path=ppt/notesSlides/notesSlide10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5950</a:t>
            </a:fld>
            <a:endParaRPr lang="en-GB" dirty="0"/>
          </a:p>
        </p:txBody>
      </p:sp>
    </p:spTree>
  </p:cSld>
  <p:clrMapOvr>
    <a:masterClrMapping/>
  </p:clrMapOvr>
</p:notes>
</file>

<file path=ppt/notesSlides/notesSlide10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5955</a:t>
            </a:fld>
            <a:endParaRPr lang="en-GB" dirty="0"/>
          </a:p>
        </p:txBody>
      </p:sp>
    </p:spTree>
  </p:cSld>
  <p:clrMapOvr>
    <a:masterClrMapping/>
  </p:clrMapOvr>
</p:notes>
</file>

<file path=ppt/notesSlides/notesSlide10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5960</a:t>
            </a:fld>
            <a:endParaRPr lang="en-GB" dirty="0"/>
          </a:p>
        </p:txBody>
      </p:sp>
    </p:spTree>
  </p:cSld>
  <p:clrMapOvr>
    <a:masterClrMapping/>
  </p:clrMapOvr>
</p:notes>
</file>

<file path=ppt/notesSlides/notesSlide10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5965</a:t>
            </a:fld>
            <a:endParaRPr lang="en-GB" dirty="0"/>
          </a:p>
        </p:txBody>
      </p:sp>
    </p:spTree>
  </p:cSld>
  <p:clrMapOvr>
    <a:masterClrMapping/>
  </p:clrMapOvr>
</p:notes>
</file>

<file path=ppt/notesSlides/notesSlide10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5970</a:t>
            </a:fld>
            <a:endParaRPr lang="en-GB" dirty="0"/>
          </a:p>
        </p:txBody>
      </p:sp>
    </p:spTree>
  </p:cSld>
  <p:clrMapOvr>
    <a:masterClrMapping/>
  </p:clrMapOvr>
</p:notes>
</file>

<file path=ppt/notesSlides/notesSlide10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5975</a:t>
            </a:fld>
            <a:endParaRPr lang="en-GB" dirty="0"/>
          </a:p>
        </p:txBody>
      </p:sp>
    </p:spTree>
  </p:cSld>
  <p:clrMapOvr>
    <a:masterClrMapping/>
  </p:clrMapOvr>
</p:notes>
</file>

<file path=ppt/notesSlides/notesSlide10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5980</a:t>
            </a:fld>
            <a:endParaRPr lang="en-GB"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516</a:t>
            </a:fld>
            <a:endParaRPr lang="en-GB" dirty="0"/>
          </a:p>
        </p:txBody>
      </p:sp>
    </p:spTree>
  </p:cSld>
  <p:clrMapOvr>
    <a:masterClrMapping/>
  </p:clrMapOvr>
</p:notes>
</file>

<file path=ppt/notesSlides/notesSlide10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5985</a:t>
            </a:fld>
            <a:endParaRPr lang="en-GB" dirty="0"/>
          </a:p>
        </p:txBody>
      </p:sp>
    </p:spTree>
  </p:cSld>
  <p:clrMapOvr>
    <a:masterClrMapping/>
  </p:clrMapOvr>
</p:notes>
</file>

<file path=ppt/notesSlides/notesSlide10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5990</a:t>
            </a:fld>
            <a:endParaRPr lang="en-GB" dirty="0"/>
          </a:p>
        </p:txBody>
      </p:sp>
    </p:spTree>
  </p:cSld>
  <p:clrMapOvr>
    <a:masterClrMapping/>
  </p:clrMapOvr>
</p:notes>
</file>

<file path=ppt/notesSlides/notesSlide10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5995</a:t>
            </a:fld>
            <a:endParaRPr lang="en-GB" dirty="0"/>
          </a:p>
        </p:txBody>
      </p:sp>
    </p:spTree>
  </p:cSld>
  <p:clrMapOvr>
    <a:masterClrMapping/>
  </p:clrMapOvr>
</p:notes>
</file>

<file path=ppt/notesSlides/notesSlide10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6000</a:t>
            </a:fld>
            <a:endParaRPr lang="en-GB" dirty="0"/>
          </a:p>
        </p:txBody>
      </p:sp>
    </p:spTree>
  </p:cSld>
  <p:clrMapOvr>
    <a:masterClrMapping/>
  </p:clrMapOvr>
</p:notes>
</file>

<file path=ppt/notesSlides/notesSlide10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6005</a:t>
            </a:fld>
            <a:endParaRPr lang="en-GB" dirty="0"/>
          </a:p>
        </p:txBody>
      </p:sp>
    </p:spTree>
  </p:cSld>
  <p:clrMapOvr>
    <a:masterClrMapping/>
  </p:clrMapOvr>
</p:notes>
</file>

<file path=ppt/notesSlides/notesSlide10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6010</a:t>
            </a:fld>
            <a:endParaRPr lang="en-GB" dirty="0"/>
          </a:p>
        </p:txBody>
      </p:sp>
    </p:spTree>
  </p:cSld>
  <p:clrMapOvr>
    <a:masterClrMapping/>
  </p:clrMapOvr>
</p:notes>
</file>

<file path=ppt/notesSlides/notesSlide10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6015</a:t>
            </a:fld>
            <a:endParaRPr lang="en-GB" dirty="0"/>
          </a:p>
        </p:txBody>
      </p:sp>
    </p:spTree>
  </p:cSld>
  <p:clrMapOvr>
    <a:masterClrMapping/>
  </p:clrMapOvr>
</p:notes>
</file>

<file path=ppt/notesSlides/notesSlide10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6020</a:t>
            </a:fld>
            <a:endParaRPr lang="en-GB" dirty="0"/>
          </a:p>
        </p:txBody>
      </p:sp>
    </p:spTree>
  </p:cSld>
  <p:clrMapOvr>
    <a:masterClrMapping/>
  </p:clrMapOvr>
</p:notes>
</file>

<file path=ppt/notesSlides/notesSlide10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6025</a:t>
            </a:fld>
            <a:endParaRPr lang="en-GB" dirty="0"/>
          </a:p>
        </p:txBody>
      </p:sp>
    </p:spTree>
  </p:cSld>
  <p:clrMapOvr>
    <a:masterClrMapping/>
  </p:clrMapOvr>
</p:notes>
</file>

<file path=ppt/notesSlides/notesSlide10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6030</a:t>
            </a:fld>
            <a:endParaRPr lang="en-GB" dirty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521</a:t>
            </a:fld>
            <a:endParaRPr lang="en-GB" dirty="0"/>
          </a:p>
        </p:txBody>
      </p:sp>
    </p:spTree>
  </p:cSld>
  <p:clrMapOvr>
    <a:masterClrMapping/>
  </p:clrMapOvr>
</p:notes>
</file>

<file path=ppt/notesSlides/notesSlide10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6035</a:t>
            </a:fld>
            <a:endParaRPr lang="en-GB" dirty="0"/>
          </a:p>
        </p:txBody>
      </p:sp>
    </p:spTree>
  </p:cSld>
  <p:clrMapOvr>
    <a:masterClrMapping/>
  </p:clrMapOvr>
</p:notes>
</file>

<file path=ppt/notesSlides/notesSlide10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6040</a:t>
            </a:fld>
            <a:endParaRPr lang="en-GB" dirty="0"/>
          </a:p>
        </p:txBody>
      </p:sp>
    </p:spTree>
  </p:cSld>
  <p:clrMapOvr>
    <a:masterClrMapping/>
  </p:clrMapOvr>
</p:notes>
</file>

<file path=ppt/notesSlides/notesSlide10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6045</a:t>
            </a:fld>
            <a:endParaRPr lang="en-GB" dirty="0"/>
          </a:p>
        </p:txBody>
      </p:sp>
    </p:spTree>
  </p:cSld>
  <p:clrMapOvr>
    <a:masterClrMapping/>
  </p:clrMapOvr>
</p:notes>
</file>

<file path=ppt/notesSlides/notesSlide10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6050</a:t>
            </a:fld>
            <a:endParaRPr lang="en-GB" dirty="0"/>
          </a:p>
        </p:txBody>
      </p:sp>
    </p:spTree>
  </p:cSld>
  <p:clrMapOvr>
    <a:masterClrMapping/>
  </p:clrMapOvr>
</p:notes>
</file>

<file path=ppt/notesSlides/notesSlide10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6055</a:t>
            </a:fld>
            <a:endParaRPr lang="en-GB" dirty="0"/>
          </a:p>
        </p:txBody>
      </p:sp>
    </p:spTree>
  </p:cSld>
  <p:clrMapOvr>
    <a:masterClrMapping/>
  </p:clrMapOvr>
</p:notes>
</file>

<file path=ppt/notesSlides/notesSlide10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6060</a:t>
            </a:fld>
            <a:endParaRPr lang="en-GB" dirty="0"/>
          </a:p>
        </p:txBody>
      </p:sp>
    </p:spTree>
  </p:cSld>
  <p:clrMapOvr>
    <a:masterClrMapping/>
  </p:clrMapOvr>
</p:notes>
</file>

<file path=ppt/notesSlides/notesSlide10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6065</a:t>
            </a:fld>
            <a:endParaRPr lang="en-GB" dirty="0"/>
          </a:p>
        </p:txBody>
      </p:sp>
    </p:spTree>
  </p:cSld>
  <p:clrMapOvr>
    <a:masterClrMapping/>
  </p:clrMapOvr>
</p:notes>
</file>

<file path=ppt/notesSlides/notesSlide10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6070</a:t>
            </a:fld>
            <a:endParaRPr lang="en-GB" dirty="0"/>
          </a:p>
        </p:txBody>
      </p:sp>
    </p:spTree>
  </p:cSld>
  <p:clrMapOvr>
    <a:masterClrMapping/>
  </p:clrMapOvr>
</p:notes>
</file>

<file path=ppt/notesSlides/notesSlide10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6075</a:t>
            </a:fld>
            <a:endParaRPr lang="en-GB" dirty="0"/>
          </a:p>
        </p:txBody>
      </p:sp>
    </p:spTree>
  </p:cSld>
  <p:clrMapOvr>
    <a:masterClrMapping/>
  </p:clrMapOvr>
</p:notes>
</file>

<file path=ppt/notesSlides/notesSlide10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6080</a:t>
            </a:fld>
            <a:endParaRPr lang="en-GB" dirty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526</a:t>
            </a:fld>
            <a:endParaRPr lang="en-GB" dirty="0"/>
          </a:p>
        </p:txBody>
      </p:sp>
    </p:spTree>
  </p:cSld>
  <p:clrMapOvr>
    <a:masterClrMapping/>
  </p:clrMapOvr>
</p:notes>
</file>

<file path=ppt/notesSlides/notesSlide10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6085</a:t>
            </a:fld>
            <a:endParaRPr lang="en-GB" dirty="0"/>
          </a:p>
        </p:txBody>
      </p:sp>
    </p:spTree>
  </p:cSld>
  <p:clrMapOvr>
    <a:masterClrMapping/>
  </p:clrMapOvr>
</p:notes>
</file>

<file path=ppt/notesSlides/notesSlide10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6090</a:t>
            </a:fld>
            <a:endParaRPr lang="en-GB" dirty="0"/>
          </a:p>
        </p:txBody>
      </p:sp>
    </p:spTree>
  </p:cSld>
  <p:clrMapOvr>
    <a:masterClrMapping/>
  </p:clrMapOvr>
</p:notes>
</file>

<file path=ppt/notesSlides/notesSlide10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6095</a:t>
            </a:fld>
            <a:endParaRPr lang="en-GB" dirty="0"/>
          </a:p>
        </p:txBody>
      </p:sp>
    </p:spTree>
  </p:cSld>
  <p:clrMapOvr>
    <a:masterClrMapping/>
  </p:clrMapOvr>
</p:notes>
</file>

<file path=ppt/notesSlides/notesSlide10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6100</a:t>
            </a:fld>
            <a:endParaRPr lang="en-GB" dirty="0"/>
          </a:p>
        </p:txBody>
      </p:sp>
    </p:spTree>
  </p:cSld>
  <p:clrMapOvr>
    <a:masterClrMapping/>
  </p:clrMapOvr>
</p:notes>
</file>

<file path=ppt/notesSlides/notesSlide10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6105</a:t>
            </a:fld>
            <a:endParaRPr lang="en-GB" dirty="0"/>
          </a:p>
        </p:txBody>
      </p:sp>
    </p:spTree>
  </p:cSld>
  <p:clrMapOvr>
    <a:masterClrMapping/>
  </p:clrMapOvr>
</p:notes>
</file>

<file path=ppt/notesSlides/notesSlide10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6110</a:t>
            </a:fld>
            <a:endParaRPr lang="en-GB" dirty="0"/>
          </a:p>
        </p:txBody>
      </p:sp>
    </p:spTree>
  </p:cSld>
  <p:clrMapOvr>
    <a:masterClrMapping/>
  </p:clrMapOvr>
</p:notes>
</file>

<file path=ppt/notesSlides/notesSlide10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6115</a:t>
            </a:fld>
            <a:endParaRPr lang="en-GB" dirty="0"/>
          </a:p>
        </p:txBody>
      </p:sp>
    </p:spTree>
  </p:cSld>
  <p:clrMapOvr>
    <a:masterClrMapping/>
  </p:clrMapOvr>
</p:notes>
</file>

<file path=ppt/notesSlides/notesSlide10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6120</a:t>
            </a:fld>
            <a:endParaRPr lang="en-GB" dirty="0"/>
          </a:p>
        </p:txBody>
      </p:sp>
    </p:spTree>
  </p:cSld>
  <p:clrMapOvr>
    <a:masterClrMapping/>
  </p:clrMapOvr>
</p:notes>
</file>

<file path=ppt/notesSlides/notesSlide10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6125</a:t>
            </a:fld>
            <a:endParaRPr lang="en-GB" dirty="0"/>
          </a:p>
        </p:txBody>
      </p:sp>
    </p:spTree>
  </p:cSld>
  <p:clrMapOvr>
    <a:masterClrMapping/>
  </p:clrMapOvr>
</p:notes>
</file>

<file path=ppt/notesSlides/notesSlide10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6130</a:t>
            </a:fld>
            <a:endParaRPr lang="en-GB"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531</a:t>
            </a:fld>
            <a:endParaRPr lang="en-GB" dirty="0"/>
          </a:p>
        </p:txBody>
      </p:sp>
    </p:spTree>
  </p:cSld>
  <p:clrMapOvr>
    <a:masterClrMapping/>
  </p:clrMapOvr>
</p:notes>
</file>

<file path=ppt/notesSlides/notesSlide10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6135</a:t>
            </a:fld>
            <a:endParaRPr lang="en-GB" dirty="0"/>
          </a:p>
        </p:txBody>
      </p:sp>
    </p:spTree>
  </p:cSld>
  <p:clrMapOvr>
    <a:masterClrMapping/>
  </p:clrMapOvr>
</p:notes>
</file>

<file path=ppt/notesSlides/notesSlide10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6140</a:t>
            </a:fld>
            <a:endParaRPr lang="en-GB" dirty="0"/>
          </a:p>
        </p:txBody>
      </p:sp>
    </p:spTree>
  </p:cSld>
  <p:clrMapOvr>
    <a:masterClrMapping/>
  </p:clrMapOvr>
</p:notes>
</file>

<file path=ppt/notesSlides/notesSlide10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6145</a:t>
            </a:fld>
            <a:endParaRPr lang="en-GB" dirty="0"/>
          </a:p>
        </p:txBody>
      </p:sp>
    </p:spTree>
  </p:cSld>
  <p:clrMapOvr>
    <a:masterClrMapping/>
  </p:clrMapOvr>
</p:notes>
</file>

<file path=ppt/notesSlides/notesSlide10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6150</a:t>
            </a:fld>
            <a:endParaRPr lang="en-GB" dirty="0"/>
          </a:p>
        </p:txBody>
      </p:sp>
    </p:spTree>
  </p:cSld>
  <p:clrMapOvr>
    <a:masterClrMapping/>
  </p:clrMapOvr>
</p:notes>
</file>

<file path=ppt/notesSlides/notesSlide10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6155</a:t>
            </a:fld>
            <a:endParaRPr lang="en-GB" dirty="0"/>
          </a:p>
        </p:txBody>
      </p:sp>
    </p:spTree>
  </p:cSld>
  <p:clrMapOvr>
    <a:masterClrMapping/>
  </p:clrMapOvr>
</p:notes>
</file>

<file path=ppt/notesSlides/notesSlide10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6160</a:t>
            </a:fld>
            <a:endParaRPr lang="en-GB" dirty="0"/>
          </a:p>
        </p:txBody>
      </p:sp>
    </p:spTree>
  </p:cSld>
  <p:clrMapOvr>
    <a:masterClrMapping/>
  </p:clrMapOvr>
</p:notes>
</file>

<file path=ppt/notesSlides/notesSlide10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6165</a:t>
            </a:fld>
            <a:endParaRPr lang="en-GB" dirty="0"/>
          </a:p>
        </p:txBody>
      </p:sp>
    </p:spTree>
  </p:cSld>
  <p:clrMapOvr>
    <a:masterClrMapping/>
  </p:clrMapOvr>
</p:notes>
</file>

<file path=ppt/notesSlides/notesSlide10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6167</a:t>
            </a:fld>
            <a:endParaRPr lang="en-GB" dirty="0"/>
          </a:p>
        </p:txBody>
      </p:sp>
    </p:spTree>
  </p:cSld>
  <p:clrMapOvr>
    <a:masterClrMapping/>
  </p:clrMapOvr>
</p:notes>
</file>

<file path=ppt/notesSlides/notesSlide10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6172</a:t>
            </a:fld>
            <a:endParaRPr lang="en-GB" dirty="0"/>
          </a:p>
        </p:txBody>
      </p:sp>
    </p:spTree>
  </p:cSld>
  <p:clrMapOvr>
    <a:masterClrMapping/>
  </p:clrMapOvr>
</p:notes>
</file>

<file path=ppt/notesSlides/notesSlide10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6177</a:t>
            </a:fld>
            <a:endParaRPr lang="en-GB" dirty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536</a:t>
            </a:fld>
            <a:endParaRPr lang="en-GB" dirty="0"/>
          </a:p>
        </p:txBody>
      </p:sp>
    </p:spTree>
  </p:cSld>
  <p:clrMapOvr>
    <a:masterClrMapping/>
  </p:clrMapOvr>
</p:notes>
</file>

<file path=ppt/notesSlides/notesSlide10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6182</a:t>
            </a:fld>
            <a:endParaRPr lang="en-GB" dirty="0"/>
          </a:p>
        </p:txBody>
      </p:sp>
    </p:spTree>
  </p:cSld>
  <p:clrMapOvr>
    <a:masterClrMapping/>
  </p:clrMapOvr>
</p:notes>
</file>

<file path=ppt/notesSlides/notesSlide10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6187</a:t>
            </a:fld>
            <a:endParaRPr lang="en-GB" dirty="0"/>
          </a:p>
        </p:txBody>
      </p:sp>
    </p:spTree>
  </p:cSld>
  <p:clrMapOvr>
    <a:masterClrMapping/>
  </p:clrMapOvr>
</p:notes>
</file>

<file path=ppt/notesSlides/notesSlide10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6192</a:t>
            </a:fld>
            <a:endParaRPr lang="en-GB" dirty="0"/>
          </a:p>
        </p:txBody>
      </p:sp>
    </p:spTree>
  </p:cSld>
  <p:clrMapOvr>
    <a:masterClrMapping/>
  </p:clrMapOvr>
</p:notes>
</file>

<file path=ppt/notesSlides/notesSlide10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6197</a:t>
            </a:fld>
            <a:endParaRPr lang="en-GB" dirty="0"/>
          </a:p>
        </p:txBody>
      </p:sp>
    </p:spTree>
  </p:cSld>
  <p:clrMapOvr>
    <a:masterClrMapping/>
  </p:clrMapOvr>
</p:notes>
</file>

<file path=ppt/notesSlides/notesSlide10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6202</a:t>
            </a:fld>
            <a:endParaRPr lang="en-GB" dirty="0"/>
          </a:p>
        </p:txBody>
      </p:sp>
    </p:spTree>
  </p:cSld>
  <p:clrMapOvr>
    <a:masterClrMapping/>
  </p:clrMapOvr>
</p:notes>
</file>

<file path=ppt/notesSlides/notesSlide10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6207</a:t>
            </a:fld>
            <a:endParaRPr lang="en-GB" dirty="0"/>
          </a:p>
        </p:txBody>
      </p:sp>
    </p:spTree>
  </p:cSld>
  <p:clrMapOvr>
    <a:masterClrMapping/>
  </p:clrMapOvr>
</p:notes>
</file>

<file path=ppt/notesSlides/notesSlide10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6212</a:t>
            </a:fld>
            <a:endParaRPr lang="en-GB" dirty="0"/>
          </a:p>
        </p:txBody>
      </p:sp>
    </p:spTree>
  </p:cSld>
  <p:clrMapOvr>
    <a:masterClrMapping/>
  </p:clrMapOvr>
</p:notes>
</file>

<file path=ppt/notesSlides/notesSlide10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6217</a:t>
            </a:fld>
            <a:endParaRPr lang="en-GB" dirty="0"/>
          </a:p>
        </p:txBody>
      </p:sp>
    </p:spTree>
  </p:cSld>
  <p:clrMapOvr>
    <a:masterClrMapping/>
  </p:clrMapOvr>
</p:notes>
</file>

<file path=ppt/notesSlides/notesSlide10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6222</a:t>
            </a:fld>
            <a:endParaRPr lang="en-GB" dirty="0"/>
          </a:p>
        </p:txBody>
      </p:sp>
    </p:spTree>
  </p:cSld>
  <p:clrMapOvr>
    <a:masterClrMapping/>
  </p:clrMapOvr>
</p:notes>
</file>

<file path=ppt/notesSlides/notesSlide10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6227</a:t>
            </a:fld>
            <a:endParaRPr lang="en-GB" dirty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541</a:t>
            </a:fld>
            <a:endParaRPr lang="en-GB" dirty="0"/>
          </a:p>
        </p:txBody>
      </p:sp>
    </p:spTree>
  </p:cSld>
  <p:clrMapOvr>
    <a:masterClrMapping/>
  </p:clrMapOvr>
</p:notes>
</file>

<file path=ppt/notesSlides/notesSlide10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6232</a:t>
            </a:fld>
            <a:endParaRPr lang="en-GB" dirty="0"/>
          </a:p>
        </p:txBody>
      </p:sp>
    </p:spTree>
  </p:cSld>
  <p:clrMapOvr>
    <a:masterClrMapping/>
  </p:clrMapOvr>
</p:notes>
</file>

<file path=ppt/notesSlides/notesSlide10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6237</a:t>
            </a:fld>
            <a:endParaRPr lang="en-GB" dirty="0"/>
          </a:p>
        </p:txBody>
      </p:sp>
    </p:spTree>
  </p:cSld>
  <p:clrMapOvr>
    <a:masterClrMapping/>
  </p:clrMapOvr>
</p:notes>
</file>

<file path=ppt/notesSlides/notesSlide10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6242</a:t>
            </a:fld>
            <a:endParaRPr lang="en-GB" dirty="0"/>
          </a:p>
        </p:txBody>
      </p:sp>
    </p:spTree>
  </p:cSld>
  <p:clrMapOvr>
    <a:masterClrMapping/>
  </p:clrMapOvr>
</p:notes>
</file>

<file path=ppt/notesSlides/notesSlide10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6247</a:t>
            </a:fld>
            <a:endParaRPr lang="en-GB" dirty="0"/>
          </a:p>
        </p:txBody>
      </p:sp>
    </p:spTree>
  </p:cSld>
  <p:clrMapOvr>
    <a:masterClrMapping/>
  </p:clrMapOvr>
</p:notes>
</file>

<file path=ppt/notesSlides/notesSlide10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6252</a:t>
            </a:fld>
            <a:endParaRPr lang="en-GB" dirty="0"/>
          </a:p>
        </p:txBody>
      </p:sp>
    </p:spTree>
  </p:cSld>
  <p:clrMapOvr>
    <a:masterClrMapping/>
  </p:clrMapOvr>
</p:notes>
</file>

<file path=ppt/notesSlides/notesSlide10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6257</a:t>
            </a:fld>
            <a:endParaRPr lang="en-GB" dirty="0"/>
          </a:p>
        </p:txBody>
      </p:sp>
    </p:spTree>
  </p:cSld>
  <p:clrMapOvr>
    <a:masterClrMapping/>
  </p:clrMapOvr>
</p:notes>
</file>

<file path=ppt/notesSlides/notesSlide10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6262</a:t>
            </a:fld>
            <a:endParaRPr lang="en-GB" dirty="0"/>
          </a:p>
        </p:txBody>
      </p:sp>
    </p:spTree>
  </p:cSld>
  <p:clrMapOvr>
    <a:masterClrMapping/>
  </p:clrMapOvr>
</p:notes>
</file>

<file path=ppt/notesSlides/notesSlide10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6267</a:t>
            </a:fld>
            <a:endParaRPr lang="en-GB" dirty="0"/>
          </a:p>
        </p:txBody>
      </p:sp>
    </p:spTree>
  </p:cSld>
  <p:clrMapOvr>
    <a:masterClrMapping/>
  </p:clrMapOvr>
</p:notes>
</file>

<file path=ppt/notesSlides/notesSlide10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6272</a:t>
            </a:fld>
            <a:endParaRPr lang="en-GB" dirty="0"/>
          </a:p>
        </p:txBody>
      </p:sp>
    </p:spTree>
  </p:cSld>
  <p:clrMapOvr>
    <a:masterClrMapping/>
  </p:clrMapOvr>
</p:notes>
</file>

<file path=ppt/notesSlides/notesSlide10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6277</a:t>
            </a:fld>
            <a:endParaRPr lang="en-GB"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546</a:t>
            </a:fld>
            <a:endParaRPr lang="en-GB" dirty="0"/>
          </a:p>
        </p:txBody>
      </p:sp>
    </p:spTree>
  </p:cSld>
  <p:clrMapOvr>
    <a:masterClrMapping/>
  </p:clrMapOvr>
</p:notes>
</file>

<file path=ppt/notesSlides/notesSlide10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6282</a:t>
            </a:fld>
            <a:endParaRPr lang="en-GB" dirty="0"/>
          </a:p>
        </p:txBody>
      </p:sp>
    </p:spTree>
  </p:cSld>
  <p:clrMapOvr>
    <a:masterClrMapping/>
  </p:clrMapOvr>
</p:notes>
</file>

<file path=ppt/notesSlides/notesSlide10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6287</a:t>
            </a:fld>
            <a:endParaRPr lang="en-GB" dirty="0"/>
          </a:p>
        </p:txBody>
      </p:sp>
    </p:spTree>
  </p:cSld>
  <p:clrMapOvr>
    <a:masterClrMapping/>
  </p:clrMapOvr>
</p:notes>
</file>

<file path=ppt/notesSlides/notesSlide10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6292</a:t>
            </a:fld>
            <a:endParaRPr lang="en-GB" dirty="0"/>
          </a:p>
        </p:txBody>
      </p:sp>
    </p:spTree>
  </p:cSld>
  <p:clrMapOvr>
    <a:masterClrMapping/>
  </p:clrMapOvr>
</p:notes>
</file>

<file path=ppt/notesSlides/notesSlide10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6297</a:t>
            </a:fld>
            <a:endParaRPr lang="en-GB" dirty="0"/>
          </a:p>
        </p:txBody>
      </p:sp>
    </p:spTree>
  </p:cSld>
  <p:clrMapOvr>
    <a:masterClrMapping/>
  </p:clrMapOvr>
</p:notes>
</file>

<file path=ppt/notesSlides/notesSlide10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6302</a:t>
            </a:fld>
            <a:endParaRPr lang="en-GB" dirty="0"/>
          </a:p>
        </p:txBody>
      </p:sp>
    </p:spTree>
  </p:cSld>
  <p:clrMapOvr>
    <a:masterClrMapping/>
  </p:clrMapOvr>
</p:notes>
</file>

<file path=ppt/notesSlides/notesSlide10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6307</a:t>
            </a:fld>
            <a:endParaRPr lang="en-GB" dirty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551</a:t>
            </a:fld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</a:t>
            </a:fld>
            <a:endParaRPr lang="en-GB"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556</a:t>
            </a:fld>
            <a:endParaRPr lang="en-GB" dirty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558</a:t>
            </a:fld>
            <a:endParaRPr lang="en-GB" dirty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563</a:t>
            </a:fld>
            <a:endParaRPr lang="en-GB" dirty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568</a:t>
            </a:fld>
            <a:endParaRPr lang="en-GB" dirty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573</a:t>
            </a:fld>
            <a:endParaRPr lang="en-GB" dirty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578</a:t>
            </a:fld>
            <a:endParaRPr lang="en-GB" dirty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583</a:t>
            </a:fld>
            <a:endParaRPr lang="en-GB" dirty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588</a:t>
            </a:fld>
            <a:endParaRPr lang="en-GB" dirty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593</a:t>
            </a:fld>
            <a:endParaRPr lang="en-GB" dirty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598</a:t>
            </a:fld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59</a:t>
            </a:fld>
            <a:endParaRPr lang="en-GB" dirty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603</a:t>
            </a:fld>
            <a:endParaRPr lang="en-GB" dirty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608</a:t>
            </a:fld>
            <a:endParaRPr lang="en-GB" dirty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613</a:t>
            </a:fld>
            <a:endParaRPr lang="en-GB" dirty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618</a:t>
            </a:fld>
            <a:endParaRPr lang="en-GB" dirty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623</a:t>
            </a:fld>
            <a:endParaRPr lang="en-GB" dirty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628</a:t>
            </a:fld>
            <a:endParaRPr lang="en-GB" dirty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633</a:t>
            </a:fld>
            <a:endParaRPr lang="en-GB" dirty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638</a:t>
            </a:fld>
            <a:endParaRPr lang="en-GB" dirty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643</a:t>
            </a:fld>
            <a:endParaRPr lang="en-GB" dirty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648</a:t>
            </a:fld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64</a:t>
            </a:fld>
            <a:endParaRPr lang="en-GB" dirty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653</a:t>
            </a:fld>
            <a:endParaRPr lang="en-GB" dirty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658</a:t>
            </a:fld>
            <a:endParaRPr lang="en-GB" dirty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663</a:t>
            </a:fld>
            <a:endParaRPr lang="en-GB" dirty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668</a:t>
            </a:fld>
            <a:endParaRPr lang="en-GB" dirty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673</a:t>
            </a:fld>
            <a:endParaRPr lang="en-GB" dirty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678</a:t>
            </a:fld>
            <a:endParaRPr lang="en-GB" dirty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683</a:t>
            </a:fld>
            <a:endParaRPr lang="en-GB" dirty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688</a:t>
            </a:fld>
            <a:endParaRPr lang="en-GB" dirty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693</a:t>
            </a:fld>
            <a:endParaRPr lang="en-GB" dirty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698</a:t>
            </a:fld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73</a:t>
            </a:fld>
            <a:endParaRPr lang="en-GB"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702</a:t>
            </a:fld>
            <a:endParaRPr lang="en-GB" dirty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707</a:t>
            </a:fld>
            <a:endParaRPr lang="en-GB" dirty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712</a:t>
            </a:fld>
            <a:endParaRPr lang="en-GB" dirty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717</a:t>
            </a:fld>
            <a:endParaRPr lang="en-GB" dirty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722</a:t>
            </a:fld>
            <a:endParaRPr lang="en-GB" dirty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727</a:t>
            </a:fld>
            <a:endParaRPr lang="en-GB" dirty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732</a:t>
            </a:fld>
            <a:endParaRPr lang="en-GB" dirty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737</a:t>
            </a:fld>
            <a:endParaRPr lang="en-GB" dirty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742</a:t>
            </a:fld>
            <a:endParaRPr lang="en-GB" dirty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747</a:t>
            </a:fld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78</a:t>
            </a:fld>
            <a:endParaRPr lang="en-GB" dirty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752</a:t>
            </a:fld>
            <a:endParaRPr lang="en-GB" dirty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757</a:t>
            </a:fld>
            <a:endParaRPr lang="en-GB" dirty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762</a:t>
            </a:fld>
            <a:endParaRPr lang="en-GB" dirty="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770</a:t>
            </a:fld>
            <a:endParaRPr lang="en-GB" dirty="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775</a:t>
            </a:fld>
            <a:endParaRPr lang="en-GB" dirty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780</a:t>
            </a:fld>
            <a:endParaRPr lang="en-GB" dirty="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785</a:t>
            </a:fld>
            <a:endParaRPr lang="en-GB" dirty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790</a:t>
            </a:fld>
            <a:endParaRPr lang="en-GB" dirty="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795</a:t>
            </a:fld>
            <a:endParaRPr lang="en-GB" dirty="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800</a:t>
            </a:fld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83</a:t>
            </a:fld>
            <a:endParaRPr lang="en-GB" dirty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805</a:t>
            </a:fld>
            <a:endParaRPr lang="en-GB" dirty="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810</a:t>
            </a:fld>
            <a:endParaRPr lang="en-GB" dirty="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815</a:t>
            </a:fld>
            <a:endParaRPr lang="en-GB" dirty="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820</a:t>
            </a:fld>
            <a:endParaRPr lang="en-GB" dirty="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825</a:t>
            </a:fld>
            <a:endParaRPr lang="en-GB" dirty="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830</a:t>
            </a:fld>
            <a:endParaRPr lang="en-GB" dirty="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835</a:t>
            </a:fld>
            <a:endParaRPr lang="en-GB" dirty="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840</a:t>
            </a:fld>
            <a:endParaRPr lang="en-GB" dirty="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845</a:t>
            </a:fld>
            <a:endParaRPr lang="en-GB" dirty="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850</a:t>
            </a:fld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88</a:t>
            </a:fld>
            <a:endParaRPr lang="en-GB" dirty="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855</a:t>
            </a:fld>
            <a:endParaRPr lang="en-GB" dirty="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860</a:t>
            </a:fld>
            <a:endParaRPr lang="en-GB" dirty="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865</a:t>
            </a:fld>
            <a:endParaRPr lang="en-GB" dirty="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870</a:t>
            </a:fld>
            <a:endParaRPr lang="en-GB" dirty="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875</a:t>
            </a:fld>
            <a:endParaRPr lang="en-GB" dirty="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880</a:t>
            </a:fld>
            <a:endParaRPr lang="en-GB" dirty="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885</a:t>
            </a:fld>
            <a:endParaRPr lang="en-GB" dirty="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890</a:t>
            </a:fld>
            <a:endParaRPr lang="en-GB" dirty="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895</a:t>
            </a:fld>
            <a:endParaRPr lang="en-GB" dirty="0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900</a:t>
            </a:fld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93</a:t>
            </a:fld>
            <a:endParaRPr lang="en-GB" dirty="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905</a:t>
            </a:fld>
            <a:endParaRPr lang="en-GB" dirty="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910</a:t>
            </a:fld>
            <a:endParaRPr lang="en-GB" dirty="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915</a:t>
            </a:fld>
            <a:endParaRPr lang="en-GB" dirty="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920</a:t>
            </a:fld>
            <a:endParaRPr lang="en-GB" dirty="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925</a:t>
            </a:fld>
            <a:endParaRPr lang="en-GB" dirty="0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930</a:t>
            </a:fld>
            <a:endParaRPr lang="en-GB" dirty="0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935</a:t>
            </a:fld>
            <a:endParaRPr lang="en-GB" dirty="0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940</a:t>
            </a:fld>
            <a:endParaRPr lang="en-GB" dirty="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945</a:t>
            </a:fld>
            <a:endParaRPr lang="en-GB" dirty="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950</a:t>
            </a:fld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98</a:t>
            </a:fld>
            <a:endParaRPr lang="en-GB" dirty="0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955</a:t>
            </a:fld>
            <a:endParaRPr lang="en-GB" dirty="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960</a:t>
            </a:fld>
            <a:endParaRPr lang="en-GB" dirty="0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965</a:t>
            </a:fld>
            <a:endParaRPr lang="en-GB" dirty="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970</a:t>
            </a:fld>
            <a:endParaRPr lang="en-GB" dirty="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975</a:t>
            </a:fld>
            <a:endParaRPr lang="en-GB" dirty="0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980</a:t>
            </a:fld>
            <a:endParaRPr lang="en-GB" dirty="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985</a:t>
            </a:fld>
            <a:endParaRPr lang="en-GB" dirty="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990</a:t>
            </a:fld>
            <a:endParaRPr lang="en-GB" dirty="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995</a:t>
            </a:fld>
            <a:endParaRPr lang="en-GB" dirty="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1000</a:t>
            </a:fld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</a:t>
            </a:fld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103</a:t>
            </a:fld>
            <a:endParaRPr lang="en-GB" dirty="0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1005</a:t>
            </a:fld>
            <a:endParaRPr lang="en-GB" dirty="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1010</a:t>
            </a:fld>
            <a:endParaRPr lang="en-GB" dirty="0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1015</a:t>
            </a:fld>
            <a:endParaRPr lang="en-GB" dirty="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1020</a:t>
            </a:fld>
            <a:endParaRPr lang="en-GB" dirty="0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1025</a:t>
            </a:fld>
            <a:endParaRPr lang="en-GB" dirty="0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1030</a:t>
            </a:fld>
            <a:endParaRPr lang="en-GB" dirty="0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1035</a:t>
            </a:fld>
            <a:endParaRPr lang="en-GB" dirty="0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1040</a:t>
            </a:fld>
            <a:endParaRPr lang="en-GB" dirty="0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1045</a:t>
            </a:fld>
            <a:endParaRPr lang="en-GB" dirty="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1050</a:t>
            </a:fld>
            <a:endParaRPr lang="en-GB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108</a:t>
            </a:fld>
            <a:endParaRPr lang="en-GB" dirty="0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1055</a:t>
            </a:fld>
            <a:endParaRPr lang="en-GB" dirty="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1060</a:t>
            </a:fld>
            <a:endParaRPr lang="en-GB" dirty="0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1065</a:t>
            </a:fld>
            <a:endParaRPr lang="en-GB" dirty="0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1070</a:t>
            </a:fld>
            <a:endParaRPr lang="en-GB" dirty="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1075</a:t>
            </a:fld>
            <a:endParaRPr lang="en-GB" dirty="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1080</a:t>
            </a:fld>
            <a:endParaRPr lang="en-GB" dirty="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1085</a:t>
            </a:fld>
            <a:endParaRPr lang="en-GB" dirty="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1090</a:t>
            </a:fld>
            <a:endParaRPr lang="en-GB" dirty="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1095</a:t>
            </a:fld>
            <a:endParaRPr lang="en-GB" dirty="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1100</a:t>
            </a:fld>
            <a:endParaRPr lang="en-GB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113</a:t>
            </a:fld>
            <a:endParaRPr lang="en-GB" dirty="0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1105</a:t>
            </a:fld>
            <a:endParaRPr lang="en-GB" dirty="0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1110</a:t>
            </a:fld>
            <a:endParaRPr lang="en-GB" dirty="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1115</a:t>
            </a:fld>
            <a:endParaRPr lang="en-GB" dirty="0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1120</a:t>
            </a:fld>
            <a:endParaRPr lang="en-GB" dirty="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1125</a:t>
            </a:fld>
            <a:endParaRPr lang="en-GB" dirty="0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1130</a:t>
            </a:fld>
            <a:endParaRPr lang="en-GB" dirty="0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1135</a:t>
            </a:fld>
            <a:endParaRPr lang="en-GB" dirty="0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1140</a:t>
            </a:fld>
            <a:endParaRPr lang="en-GB" dirty="0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1145</a:t>
            </a:fld>
            <a:endParaRPr lang="en-GB" dirty="0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1150</a:t>
            </a:fld>
            <a:endParaRPr lang="en-GB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118</a:t>
            </a:fld>
            <a:endParaRPr lang="en-GB" dirty="0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1155</a:t>
            </a:fld>
            <a:endParaRPr lang="en-GB" dirty="0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1160</a:t>
            </a:fld>
            <a:endParaRPr lang="en-GB" dirty="0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1165</a:t>
            </a:fld>
            <a:endParaRPr lang="en-GB" dirty="0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1170</a:t>
            </a:fld>
            <a:endParaRPr lang="en-GB" dirty="0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1175</a:t>
            </a:fld>
            <a:endParaRPr lang="en-GB" dirty="0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1180</a:t>
            </a:fld>
            <a:endParaRPr lang="en-GB" dirty="0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1185</a:t>
            </a:fld>
            <a:endParaRPr lang="en-GB" dirty="0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1187</a:t>
            </a:fld>
            <a:endParaRPr lang="en-GB" dirty="0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1192</a:t>
            </a:fld>
            <a:endParaRPr lang="en-GB" dirty="0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1197</a:t>
            </a:fld>
            <a:endParaRPr lang="en-GB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123</a:t>
            </a:fld>
            <a:endParaRPr lang="en-GB" dirty="0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1202</a:t>
            </a:fld>
            <a:endParaRPr lang="en-GB" dirty="0"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1207</a:t>
            </a:fld>
            <a:endParaRPr lang="en-GB" dirty="0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1212</a:t>
            </a:fld>
            <a:endParaRPr lang="en-GB" dirty="0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1217</a:t>
            </a:fld>
            <a:endParaRPr lang="en-GB" dirty="0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1222</a:t>
            </a:fld>
            <a:endParaRPr lang="en-GB" dirty="0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1227</a:t>
            </a:fld>
            <a:endParaRPr lang="en-GB" dirty="0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1232</a:t>
            </a:fld>
            <a:endParaRPr lang="en-GB" dirty="0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1237</a:t>
            </a:fld>
            <a:endParaRPr lang="en-GB" dirty="0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1242</a:t>
            </a:fld>
            <a:endParaRPr lang="en-GB" dirty="0"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1247</a:t>
            </a:fld>
            <a:endParaRPr lang="en-GB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128</a:t>
            </a:fld>
            <a:endParaRPr lang="en-GB" dirty="0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1252</a:t>
            </a:fld>
            <a:endParaRPr lang="en-GB" dirty="0"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1257</a:t>
            </a:fld>
            <a:endParaRPr lang="en-GB" dirty="0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1262</a:t>
            </a:fld>
            <a:endParaRPr lang="en-GB" dirty="0"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1267</a:t>
            </a:fld>
            <a:endParaRPr lang="en-GB" dirty="0"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1272</a:t>
            </a:fld>
            <a:endParaRPr lang="en-GB" dirty="0"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1277</a:t>
            </a:fld>
            <a:endParaRPr lang="en-GB" dirty="0"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1282</a:t>
            </a:fld>
            <a:endParaRPr lang="en-GB" dirty="0"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1287</a:t>
            </a:fld>
            <a:endParaRPr lang="en-GB" dirty="0"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1292</a:t>
            </a:fld>
            <a:endParaRPr lang="en-GB" dirty="0"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1297</a:t>
            </a:fld>
            <a:endParaRPr lang="en-GB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133</a:t>
            </a:fld>
            <a:endParaRPr lang="en-GB" dirty="0"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1302</a:t>
            </a:fld>
            <a:endParaRPr lang="en-GB" dirty="0"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1307</a:t>
            </a:fld>
            <a:endParaRPr lang="en-GB" dirty="0"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1312</a:t>
            </a:fld>
            <a:endParaRPr lang="en-GB" dirty="0"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1317</a:t>
            </a:fld>
            <a:endParaRPr lang="en-GB" dirty="0"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1322</a:t>
            </a:fld>
            <a:endParaRPr lang="en-GB" dirty="0"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1327</a:t>
            </a:fld>
            <a:endParaRPr lang="en-GB" dirty="0"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1332</a:t>
            </a:fld>
            <a:endParaRPr lang="en-GB" dirty="0"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1337</a:t>
            </a:fld>
            <a:endParaRPr lang="en-GB" dirty="0"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1342</a:t>
            </a:fld>
            <a:endParaRPr lang="en-GB" dirty="0"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1347</a:t>
            </a:fld>
            <a:endParaRPr lang="en-GB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141</a:t>
            </a:fld>
            <a:endParaRPr lang="en-GB" dirty="0"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1352</a:t>
            </a:fld>
            <a:endParaRPr lang="en-GB" dirty="0"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1357</a:t>
            </a:fld>
            <a:endParaRPr lang="en-GB" dirty="0"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1362</a:t>
            </a:fld>
            <a:endParaRPr lang="en-GB" dirty="0"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1367</a:t>
            </a:fld>
            <a:endParaRPr lang="en-GB" dirty="0"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1372</a:t>
            </a:fld>
            <a:endParaRPr lang="en-GB" dirty="0"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1377</a:t>
            </a:fld>
            <a:endParaRPr lang="en-GB" dirty="0"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1382</a:t>
            </a:fld>
            <a:endParaRPr lang="en-GB" dirty="0"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1387</a:t>
            </a:fld>
            <a:endParaRPr lang="en-GB" dirty="0"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1392</a:t>
            </a:fld>
            <a:endParaRPr lang="en-GB" dirty="0"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1397</a:t>
            </a:fld>
            <a:endParaRPr lang="en-GB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146</a:t>
            </a:fld>
            <a:endParaRPr lang="en-GB" dirty="0"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1402</a:t>
            </a:fld>
            <a:endParaRPr lang="en-GB" dirty="0"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1407</a:t>
            </a:fld>
            <a:endParaRPr lang="en-GB" dirty="0"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1412</a:t>
            </a:fld>
            <a:endParaRPr lang="en-GB" dirty="0"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1417</a:t>
            </a:fld>
            <a:endParaRPr lang="en-GB" dirty="0"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1422</a:t>
            </a:fld>
            <a:endParaRPr lang="en-GB" dirty="0"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1427</a:t>
            </a:fld>
            <a:endParaRPr lang="en-GB" dirty="0"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1432</a:t>
            </a:fld>
            <a:endParaRPr lang="en-GB" dirty="0"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1437</a:t>
            </a:fld>
            <a:endParaRPr lang="en-GB" dirty="0"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1442</a:t>
            </a:fld>
            <a:endParaRPr lang="en-GB" dirty="0"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1447</a:t>
            </a:fld>
            <a:endParaRPr lang="en-GB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151</a:t>
            </a:fld>
            <a:endParaRPr lang="en-GB" dirty="0"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1452</a:t>
            </a:fld>
            <a:endParaRPr lang="en-GB" dirty="0"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1457</a:t>
            </a:fld>
            <a:endParaRPr lang="en-GB" dirty="0"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1462</a:t>
            </a:fld>
            <a:endParaRPr lang="en-GB" dirty="0"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1467</a:t>
            </a:fld>
            <a:endParaRPr lang="en-GB" dirty="0"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1472</a:t>
            </a:fld>
            <a:endParaRPr lang="en-GB" dirty="0"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1477</a:t>
            </a:fld>
            <a:endParaRPr lang="en-GB" dirty="0"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1482</a:t>
            </a:fld>
            <a:endParaRPr lang="en-GB" dirty="0"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1487</a:t>
            </a:fld>
            <a:endParaRPr lang="en-GB" dirty="0"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1492</a:t>
            </a:fld>
            <a:endParaRPr lang="en-GB" dirty="0"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1497</a:t>
            </a:fld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14</a:t>
            </a:fld>
            <a:endParaRPr lang="en-GB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156</a:t>
            </a:fld>
            <a:endParaRPr lang="en-GB" dirty="0"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1502</a:t>
            </a:fld>
            <a:endParaRPr lang="en-GB" dirty="0"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1507</a:t>
            </a:fld>
            <a:endParaRPr lang="en-GB" dirty="0"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1512</a:t>
            </a:fld>
            <a:endParaRPr lang="en-GB" dirty="0"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1517</a:t>
            </a:fld>
            <a:endParaRPr lang="en-GB" dirty="0"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1522</a:t>
            </a:fld>
            <a:endParaRPr lang="en-GB" dirty="0"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1527</a:t>
            </a:fld>
            <a:endParaRPr lang="en-GB" dirty="0"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1532</a:t>
            </a:fld>
            <a:endParaRPr lang="en-GB" dirty="0"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1537</a:t>
            </a:fld>
            <a:endParaRPr lang="en-GB" dirty="0"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1542</a:t>
            </a:fld>
            <a:endParaRPr lang="en-GB" dirty="0"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1547</a:t>
            </a:fld>
            <a:endParaRPr lang="en-GB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161</a:t>
            </a:fld>
            <a:endParaRPr lang="en-GB" dirty="0"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1552</a:t>
            </a:fld>
            <a:endParaRPr lang="en-GB" dirty="0"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1557</a:t>
            </a:fld>
            <a:endParaRPr lang="en-GB" dirty="0"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1562</a:t>
            </a:fld>
            <a:endParaRPr lang="en-GB" dirty="0"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1567</a:t>
            </a:fld>
            <a:endParaRPr lang="en-GB" dirty="0"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1572</a:t>
            </a:fld>
            <a:endParaRPr lang="en-GB" dirty="0"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1577</a:t>
            </a:fld>
            <a:endParaRPr lang="en-GB" dirty="0"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1582</a:t>
            </a:fld>
            <a:endParaRPr lang="en-GB" dirty="0"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1587</a:t>
            </a:fld>
            <a:endParaRPr lang="en-GB" dirty="0"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1592</a:t>
            </a:fld>
            <a:endParaRPr lang="en-GB" dirty="0"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1597</a:t>
            </a:fld>
            <a:endParaRPr lang="en-GB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166</a:t>
            </a:fld>
            <a:endParaRPr lang="en-GB" dirty="0"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1602</a:t>
            </a:fld>
            <a:endParaRPr lang="en-GB" dirty="0"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1607</a:t>
            </a:fld>
            <a:endParaRPr lang="en-GB" dirty="0"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1612</a:t>
            </a:fld>
            <a:endParaRPr lang="en-GB" dirty="0"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1617</a:t>
            </a:fld>
            <a:endParaRPr lang="en-GB" dirty="0"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1622</a:t>
            </a:fld>
            <a:endParaRPr lang="en-GB" dirty="0"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1627</a:t>
            </a:fld>
            <a:endParaRPr lang="en-GB" dirty="0"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1632</a:t>
            </a:fld>
            <a:endParaRPr lang="en-GB" dirty="0"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1637</a:t>
            </a:fld>
            <a:endParaRPr lang="en-GB" dirty="0"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1642</a:t>
            </a:fld>
            <a:endParaRPr lang="en-GB" dirty="0"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1647</a:t>
            </a:fld>
            <a:endParaRPr lang="en-GB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171</a:t>
            </a:fld>
            <a:endParaRPr lang="en-GB" dirty="0"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1652</a:t>
            </a:fld>
            <a:endParaRPr lang="en-GB" dirty="0"/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1657</a:t>
            </a:fld>
            <a:endParaRPr lang="en-GB" dirty="0"/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1662</a:t>
            </a:fld>
            <a:endParaRPr lang="en-GB" dirty="0"/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1667</a:t>
            </a:fld>
            <a:endParaRPr lang="en-GB" dirty="0"/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1672</a:t>
            </a:fld>
            <a:endParaRPr lang="en-GB" dirty="0"/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1677</a:t>
            </a:fld>
            <a:endParaRPr lang="en-GB" dirty="0"/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1682</a:t>
            </a:fld>
            <a:endParaRPr lang="en-GB" dirty="0"/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1687</a:t>
            </a:fld>
            <a:endParaRPr lang="en-GB" dirty="0"/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1692</a:t>
            </a:fld>
            <a:endParaRPr lang="en-GB" dirty="0"/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1697</a:t>
            </a:fld>
            <a:endParaRPr lang="en-GB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176</a:t>
            </a:fld>
            <a:endParaRPr lang="en-GB" dirty="0"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1702</a:t>
            </a:fld>
            <a:endParaRPr lang="en-GB" dirty="0"/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1707</a:t>
            </a:fld>
            <a:endParaRPr lang="en-GB" dirty="0"/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1712</a:t>
            </a:fld>
            <a:endParaRPr lang="en-GB" dirty="0"/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1717</a:t>
            </a:fld>
            <a:endParaRPr lang="en-GB" dirty="0"/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1722</a:t>
            </a:fld>
            <a:endParaRPr lang="en-GB" dirty="0"/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1727</a:t>
            </a:fld>
            <a:endParaRPr lang="en-GB" dirty="0"/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1732</a:t>
            </a:fld>
            <a:endParaRPr lang="en-GB" dirty="0"/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1737</a:t>
            </a:fld>
            <a:endParaRPr lang="en-GB" dirty="0"/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1742</a:t>
            </a:fld>
            <a:endParaRPr lang="en-GB" dirty="0"/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1747</a:t>
            </a:fld>
            <a:endParaRPr lang="en-GB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181</a:t>
            </a:fld>
            <a:endParaRPr lang="en-GB" dirty="0"/>
          </a:p>
        </p:txBody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1749</a:t>
            </a:fld>
            <a:endParaRPr lang="en-GB" dirty="0"/>
          </a:p>
        </p:txBody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1754</a:t>
            </a:fld>
            <a:endParaRPr lang="en-GB" dirty="0"/>
          </a:p>
        </p:txBody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1759</a:t>
            </a:fld>
            <a:endParaRPr lang="en-GB" dirty="0"/>
          </a:p>
        </p:txBody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1764</a:t>
            </a:fld>
            <a:endParaRPr lang="en-GB" dirty="0"/>
          </a:p>
        </p:txBody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1769</a:t>
            </a:fld>
            <a:endParaRPr lang="en-GB" dirty="0"/>
          </a:p>
        </p:txBody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1774</a:t>
            </a:fld>
            <a:endParaRPr lang="en-GB" dirty="0"/>
          </a:p>
        </p:txBody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1779</a:t>
            </a:fld>
            <a:endParaRPr lang="en-GB" dirty="0"/>
          </a:p>
        </p:txBody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1784</a:t>
            </a:fld>
            <a:endParaRPr lang="en-GB" dirty="0"/>
          </a:p>
        </p:txBody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1789</a:t>
            </a:fld>
            <a:endParaRPr lang="en-GB" dirty="0"/>
          </a:p>
        </p:txBody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1794</a:t>
            </a:fld>
            <a:endParaRPr lang="en-GB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186</a:t>
            </a:fld>
            <a:endParaRPr lang="en-GB" dirty="0"/>
          </a:p>
        </p:txBody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1799</a:t>
            </a:fld>
            <a:endParaRPr lang="en-GB" dirty="0"/>
          </a:p>
        </p:txBody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1804</a:t>
            </a:fld>
            <a:endParaRPr lang="en-GB" dirty="0"/>
          </a:p>
        </p:txBody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1809</a:t>
            </a:fld>
            <a:endParaRPr lang="en-GB" dirty="0"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1814</a:t>
            </a:fld>
            <a:endParaRPr lang="en-GB" dirty="0"/>
          </a:p>
        </p:txBody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1819</a:t>
            </a:fld>
            <a:endParaRPr lang="en-GB" dirty="0"/>
          </a:p>
        </p:txBody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1824</a:t>
            </a:fld>
            <a:endParaRPr lang="en-GB" dirty="0"/>
          </a:p>
        </p:txBody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1829</a:t>
            </a:fld>
            <a:endParaRPr lang="en-GB" dirty="0"/>
          </a:p>
        </p:txBody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1834</a:t>
            </a:fld>
            <a:endParaRPr lang="en-GB" dirty="0"/>
          </a:p>
        </p:txBody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1839</a:t>
            </a:fld>
            <a:endParaRPr lang="en-GB" dirty="0"/>
          </a:p>
        </p:txBody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1844</a:t>
            </a:fld>
            <a:endParaRPr lang="en-GB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191</a:t>
            </a:fld>
            <a:endParaRPr lang="en-GB" dirty="0"/>
          </a:p>
        </p:txBody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1849</a:t>
            </a:fld>
            <a:endParaRPr lang="en-GB" dirty="0"/>
          </a:p>
        </p:txBody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1854</a:t>
            </a:fld>
            <a:endParaRPr lang="en-GB" dirty="0"/>
          </a:p>
        </p:txBody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1859</a:t>
            </a:fld>
            <a:endParaRPr lang="en-GB" dirty="0"/>
          </a:p>
        </p:txBody>
      </p:sp>
    </p:spTree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1864</a:t>
            </a:fld>
            <a:endParaRPr lang="en-GB" dirty="0"/>
          </a:p>
        </p:txBody>
      </p:sp>
    </p:spTree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1869</a:t>
            </a:fld>
            <a:endParaRPr lang="en-GB" dirty="0"/>
          </a:p>
        </p:txBody>
      </p:sp>
    </p:spTree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1874</a:t>
            </a:fld>
            <a:endParaRPr lang="en-GB" dirty="0"/>
          </a:p>
        </p:txBody>
      </p:sp>
    </p:spTree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1879</a:t>
            </a:fld>
            <a:endParaRPr lang="en-GB" dirty="0"/>
          </a:p>
        </p:txBody>
      </p:sp>
    </p:spTree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1884</a:t>
            </a:fld>
            <a:endParaRPr lang="en-GB" dirty="0"/>
          </a:p>
        </p:txBody>
      </p:sp>
    </p:spTree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1889</a:t>
            </a:fld>
            <a:endParaRPr lang="en-GB" dirty="0"/>
          </a:p>
        </p:txBody>
      </p:sp>
    </p:spTree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1894</a:t>
            </a:fld>
            <a:endParaRPr lang="en-GB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196</a:t>
            </a:fld>
            <a:endParaRPr lang="en-GB" dirty="0"/>
          </a:p>
        </p:txBody>
      </p:sp>
    </p:spTree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1899</a:t>
            </a:fld>
            <a:endParaRPr lang="en-GB" dirty="0"/>
          </a:p>
        </p:txBody>
      </p:sp>
    </p:spTree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1904</a:t>
            </a:fld>
            <a:endParaRPr lang="en-GB" dirty="0"/>
          </a:p>
        </p:txBody>
      </p:sp>
    </p:spTree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1909</a:t>
            </a:fld>
            <a:endParaRPr lang="en-GB" dirty="0"/>
          </a:p>
        </p:txBody>
      </p:sp>
    </p:spTree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1914</a:t>
            </a:fld>
            <a:endParaRPr lang="en-GB" dirty="0"/>
          </a:p>
        </p:txBody>
      </p:sp>
    </p:spTree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1922</a:t>
            </a:fld>
            <a:endParaRPr lang="en-GB" dirty="0"/>
          </a:p>
        </p:txBody>
      </p:sp>
    </p:spTree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1930</a:t>
            </a:fld>
            <a:endParaRPr lang="en-GB" dirty="0"/>
          </a:p>
        </p:txBody>
      </p:sp>
    </p:spTree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1936</a:t>
            </a:fld>
            <a:endParaRPr lang="en-GB" dirty="0"/>
          </a:p>
        </p:txBody>
      </p:sp>
    </p:spTree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1943</a:t>
            </a:fld>
            <a:endParaRPr lang="en-GB" dirty="0"/>
          </a:p>
        </p:txBody>
      </p:sp>
    </p:spTree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1948</a:t>
            </a:fld>
            <a:endParaRPr lang="en-GB" dirty="0"/>
          </a:p>
        </p:txBody>
      </p:sp>
    </p:spTree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1953</a:t>
            </a:fld>
            <a:endParaRPr lang="en-GB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201</a:t>
            </a:fld>
            <a:endParaRPr lang="en-GB" dirty="0"/>
          </a:p>
        </p:txBody>
      </p:sp>
    </p:spTree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1958</a:t>
            </a:fld>
            <a:endParaRPr lang="en-GB" dirty="0"/>
          </a:p>
        </p:txBody>
      </p:sp>
    </p:spTree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1963</a:t>
            </a:fld>
            <a:endParaRPr lang="en-GB" dirty="0"/>
          </a:p>
        </p:txBody>
      </p:sp>
    </p:spTree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1970</a:t>
            </a:fld>
            <a:endParaRPr lang="en-GB" dirty="0"/>
          </a:p>
        </p:txBody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1975</a:t>
            </a:fld>
            <a:endParaRPr lang="en-GB" dirty="0"/>
          </a:p>
        </p:txBody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1980</a:t>
            </a:fld>
            <a:endParaRPr lang="en-GB" dirty="0"/>
          </a:p>
        </p:txBody>
      </p:sp>
    </p:spTree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1985</a:t>
            </a:fld>
            <a:endParaRPr lang="en-GB" dirty="0"/>
          </a:p>
        </p:txBody>
      </p:sp>
    </p:spTree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1998</a:t>
            </a:fld>
            <a:endParaRPr lang="en-GB" dirty="0"/>
          </a:p>
        </p:txBody>
      </p:sp>
    </p:spTree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2003</a:t>
            </a:fld>
            <a:endParaRPr lang="en-GB" dirty="0"/>
          </a:p>
        </p:txBody>
      </p:sp>
    </p:spTree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2010</a:t>
            </a:fld>
            <a:endParaRPr lang="en-GB" dirty="0"/>
          </a:p>
        </p:txBody>
      </p:sp>
    </p:spTree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2019</a:t>
            </a:fld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19</a:t>
            </a:fld>
            <a:endParaRPr lang="en-GB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206</a:t>
            </a:fld>
            <a:endParaRPr lang="en-GB" dirty="0"/>
          </a:p>
        </p:txBody>
      </p:sp>
    </p:spTree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2028</a:t>
            </a:fld>
            <a:endParaRPr lang="en-GB" dirty="0"/>
          </a:p>
        </p:txBody>
      </p:sp>
    </p:spTree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2037</a:t>
            </a:fld>
            <a:endParaRPr lang="en-GB" dirty="0"/>
          </a:p>
        </p:txBody>
      </p:sp>
    </p:spTree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2046</a:t>
            </a:fld>
            <a:endParaRPr lang="en-GB" dirty="0"/>
          </a:p>
        </p:txBody>
      </p:sp>
    </p:spTree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2055</a:t>
            </a:fld>
            <a:endParaRPr lang="en-GB" dirty="0"/>
          </a:p>
        </p:txBody>
      </p:sp>
    </p:spTree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2063</a:t>
            </a:fld>
            <a:endParaRPr lang="en-GB" dirty="0"/>
          </a:p>
        </p:txBody>
      </p:sp>
    </p:spTree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2070</a:t>
            </a:fld>
            <a:endParaRPr lang="en-GB" dirty="0"/>
          </a:p>
        </p:txBody>
      </p:sp>
    </p:spTree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2079</a:t>
            </a:fld>
            <a:endParaRPr lang="en-GB" dirty="0"/>
          </a:p>
        </p:txBody>
      </p:sp>
    </p:spTree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2091</a:t>
            </a:fld>
            <a:endParaRPr lang="en-GB" dirty="0"/>
          </a:p>
        </p:txBody>
      </p:sp>
    </p:spTree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2100</a:t>
            </a:fld>
            <a:endParaRPr lang="en-GB" dirty="0"/>
          </a:p>
        </p:txBody>
      </p:sp>
    </p:spTree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2109</a:t>
            </a:fld>
            <a:endParaRPr lang="en-GB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211</a:t>
            </a:fld>
            <a:endParaRPr lang="en-GB" dirty="0"/>
          </a:p>
        </p:txBody>
      </p:sp>
    </p:spTree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2116</a:t>
            </a:fld>
            <a:endParaRPr lang="en-GB" dirty="0"/>
          </a:p>
        </p:txBody>
      </p:sp>
    </p:spTree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2125</a:t>
            </a:fld>
            <a:endParaRPr lang="en-GB" dirty="0"/>
          </a:p>
        </p:txBody>
      </p:sp>
    </p:spTree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2134</a:t>
            </a:fld>
            <a:endParaRPr lang="en-GB" dirty="0"/>
          </a:p>
        </p:txBody>
      </p:sp>
    </p:spTree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2140</a:t>
            </a:fld>
            <a:endParaRPr lang="en-GB" dirty="0"/>
          </a:p>
        </p:txBody>
      </p:sp>
    </p:spTree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2149</a:t>
            </a:fld>
            <a:endParaRPr lang="en-GB" dirty="0"/>
          </a:p>
        </p:txBody>
      </p:sp>
    </p:spTree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2158</a:t>
            </a:fld>
            <a:endParaRPr lang="en-GB" dirty="0"/>
          </a:p>
        </p:txBody>
      </p:sp>
    </p:spTree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2165</a:t>
            </a:fld>
            <a:endParaRPr lang="en-GB" dirty="0"/>
          </a:p>
        </p:txBody>
      </p:sp>
    </p:spTree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2174</a:t>
            </a:fld>
            <a:endParaRPr lang="en-GB" dirty="0"/>
          </a:p>
        </p:txBody>
      </p:sp>
    </p:spTree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2183</a:t>
            </a:fld>
            <a:endParaRPr lang="en-GB" dirty="0"/>
          </a:p>
        </p:txBody>
      </p:sp>
    </p:spTree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2189</a:t>
            </a:fld>
            <a:endParaRPr lang="en-GB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216</a:t>
            </a:fld>
            <a:endParaRPr lang="en-GB" dirty="0"/>
          </a:p>
        </p:txBody>
      </p:sp>
    </p:spTree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2198</a:t>
            </a:fld>
            <a:endParaRPr lang="en-GB" dirty="0"/>
          </a:p>
        </p:txBody>
      </p:sp>
    </p:spTree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2207</a:t>
            </a:fld>
            <a:endParaRPr lang="en-GB" dirty="0"/>
          </a:p>
        </p:txBody>
      </p:sp>
    </p:spTree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2213</a:t>
            </a:fld>
            <a:endParaRPr lang="en-GB" dirty="0"/>
          </a:p>
        </p:txBody>
      </p:sp>
    </p:spTree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2222</a:t>
            </a:fld>
            <a:endParaRPr lang="en-GB" dirty="0"/>
          </a:p>
        </p:txBody>
      </p:sp>
    </p:spTree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2231</a:t>
            </a:fld>
            <a:endParaRPr lang="en-GB" dirty="0"/>
          </a:p>
        </p:txBody>
      </p:sp>
    </p:spTree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2236</a:t>
            </a:fld>
            <a:endParaRPr lang="en-GB" dirty="0"/>
          </a:p>
        </p:txBody>
      </p:sp>
    </p:spTree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2245</a:t>
            </a:fld>
            <a:endParaRPr lang="en-GB" dirty="0"/>
          </a:p>
        </p:txBody>
      </p:sp>
    </p:spTree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2254</a:t>
            </a:fld>
            <a:endParaRPr lang="en-GB" dirty="0"/>
          </a:p>
        </p:txBody>
      </p:sp>
    </p:spTree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2260</a:t>
            </a:fld>
            <a:endParaRPr lang="en-GB" dirty="0"/>
          </a:p>
        </p:txBody>
      </p:sp>
    </p:spTree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2269</a:t>
            </a:fld>
            <a:endParaRPr lang="en-GB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221</a:t>
            </a:fld>
            <a:endParaRPr lang="en-GB" dirty="0"/>
          </a:p>
        </p:txBody>
      </p:sp>
    </p:spTree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2278</a:t>
            </a:fld>
            <a:endParaRPr lang="en-GB" dirty="0"/>
          </a:p>
        </p:txBody>
      </p:sp>
    </p:spTree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2284</a:t>
            </a:fld>
            <a:endParaRPr lang="en-GB" dirty="0"/>
          </a:p>
        </p:txBody>
      </p:sp>
    </p:spTree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2293</a:t>
            </a:fld>
            <a:endParaRPr lang="en-GB" dirty="0"/>
          </a:p>
        </p:txBody>
      </p:sp>
    </p:spTree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2302</a:t>
            </a:fld>
            <a:endParaRPr lang="en-GB" dirty="0"/>
          </a:p>
        </p:txBody>
      </p:sp>
    </p:spTree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2308</a:t>
            </a:fld>
            <a:endParaRPr lang="en-GB" dirty="0"/>
          </a:p>
        </p:txBody>
      </p:sp>
    </p:spTree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2317</a:t>
            </a:fld>
            <a:endParaRPr lang="en-GB" dirty="0"/>
          </a:p>
        </p:txBody>
      </p:sp>
    </p:spTree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2326</a:t>
            </a:fld>
            <a:endParaRPr lang="en-GB" dirty="0"/>
          </a:p>
        </p:txBody>
      </p:sp>
    </p:spTree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2332</a:t>
            </a:fld>
            <a:endParaRPr lang="en-GB" dirty="0"/>
          </a:p>
        </p:txBody>
      </p:sp>
    </p:spTree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2341</a:t>
            </a:fld>
            <a:endParaRPr lang="en-GB" dirty="0"/>
          </a:p>
        </p:txBody>
      </p:sp>
    </p:spTree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2350</a:t>
            </a:fld>
            <a:endParaRPr lang="en-GB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226</a:t>
            </a:fld>
            <a:endParaRPr lang="en-GB" dirty="0"/>
          </a:p>
        </p:txBody>
      </p:sp>
    </p:spTree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2356</a:t>
            </a:fld>
            <a:endParaRPr lang="en-GB" dirty="0"/>
          </a:p>
        </p:txBody>
      </p:sp>
    </p:spTree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2365</a:t>
            </a:fld>
            <a:endParaRPr lang="en-GB" dirty="0"/>
          </a:p>
        </p:txBody>
      </p:sp>
    </p:spTree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2374</a:t>
            </a:fld>
            <a:endParaRPr lang="en-GB" dirty="0"/>
          </a:p>
        </p:txBody>
      </p:sp>
    </p:spTree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2380</a:t>
            </a:fld>
            <a:endParaRPr lang="en-GB" dirty="0"/>
          </a:p>
        </p:txBody>
      </p:sp>
    </p:spTree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2389</a:t>
            </a:fld>
            <a:endParaRPr lang="en-GB" dirty="0"/>
          </a:p>
        </p:txBody>
      </p:sp>
    </p:spTree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2398</a:t>
            </a:fld>
            <a:endParaRPr lang="en-GB" dirty="0"/>
          </a:p>
        </p:txBody>
      </p:sp>
    </p:spTree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2404</a:t>
            </a:fld>
            <a:endParaRPr lang="en-GB" dirty="0"/>
          </a:p>
        </p:txBody>
      </p:sp>
    </p:spTree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2413</a:t>
            </a:fld>
            <a:endParaRPr lang="en-GB" dirty="0"/>
          </a:p>
        </p:txBody>
      </p:sp>
    </p:spTree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2422</a:t>
            </a:fld>
            <a:endParaRPr lang="en-GB" dirty="0"/>
          </a:p>
        </p:txBody>
      </p:sp>
    </p:spTree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2428</a:t>
            </a:fld>
            <a:endParaRPr lang="en-GB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231</a:t>
            </a:fld>
            <a:endParaRPr lang="en-GB" dirty="0"/>
          </a:p>
        </p:txBody>
      </p:sp>
    </p:spTree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2437</a:t>
            </a:fld>
            <a:endParaRPr lang="en-GB" dirty="0"/>
          </a:p>
        </p:txBody>
      </p:sp>
    </p:spTree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2446</a:t>
            </a:fld>
            <a:endParaRPr lang="en-GB" dirty="0"/>
          </a:p>
        </p:txBody>
      </p:sp>
    </p:spTree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2452</a:t>
            </a:fld>
            <a:endParaRPr lang="en-GB" dirty="0"/>
          </a:p>
        </p:txBody>
      </p:sp>
    </p:spTree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2461</a:t>
            </a:fld>
            <a:endParaRPr lang="en-GB" dirty="0"/>
          </a:p>
        </p:txBody>
      </p:sp>
    </p:spTree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2470</a:t>
            </a:fld>
            <a:endParaRPr lang="en-GB" dirty="0"/>
          </a:p>
        </p:txBody>
      </p:sp>
    </p:spTree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2476</a:t>
            </a:fld>
            <a:endParaRPr lang="en-GB" dirty="0"/>
          </a:p>
        </p:txBody>
      </p:sp>
    </p:spTree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2485</a:t>
            </a:fld>
            <a:endParaRPr lang="en-GB" dirty="0"/>
          </a:p>
        </p:txBody>
      </p:sp>
    </p:spTree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2494</a:t>
            </a:fld>
            <a:endParaRPr lang="en-GB" dirty="0"/>
          </a:p>
        </p:txBody>
      </p:sp>
    </p:spTree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2500</a:t>
            </a:fld>
            <a:endParaRPr lang="en-GB" dirty="0"/>
          </a:p>
        </p:txBody>
      </p:sp>
    </p:spTree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2509</a:t>
            </a:fld>
            <a:endParaRPr lang="en-GB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236</a:t>
            </a:fld>
            <a:endParaRPr lang="en-GB" dirty="0"/>
          </a:p>
        </p:txBody>
      </p:sp>
    </p:spTree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2518</a:t>
            </a:fld>
            <a:endParaRPr lang="en-GB" dirty="0"/>
          </a:p>
        </p:txBody>
      </p:sp>
    </p:spTree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2524</a:t>
            </a:fld>
            <a:endParaRPr lang="en-GB" dirty="0"/>
          </a:p>
        </p:txBody>
      </p:sp>
    </p:spTree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2533</a:t>
            </a:fld>
            <a:endParaRPr lang="en-GB" dirty="0"/>
          </a:p>
        </p:txBody>
      </p:sp>
    </p:spTree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2542</a:t>
            </a:fld>
            <a:endParaRPr lang="en-GB" dirty="0"/>
          </a:p>
        </p:txBody>
      </p:sp>
    </p:spTree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2548</a:t>
            </a:fld>
            <a:endParaRPr lang="en-GB" dirty="0"/>
          </a:p>
        </p:txBody>
      </p:sp>
    </p:spTree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2557</a:t>
            </a:fld>
            <a:endParaRPr lang="en-GB" dirty="0"/>
          </a:p>
        </p:txBody>
      </p:sp>
    </p:spTree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2566</a:t>
            </a:fld>
            <a:endParaRPr lang="en-GB" dirty="0"/>
          </a:p>
        </p:txBody>
      </p:sp>
    </p:spTree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2572</a:t>
            </a:fld>
            <a:endParaRPr lang="en-GB" dirty="0"/>
          </a:p>
        </p:txBody>
      </p:sp>
    </p:spTree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2581</a:t>
            </a:fld>
            <a:endParaRPr lang="en-GB" dirty="0"/>
          </a:p>
        </p:txBody>
      </p:sp>
    </p:spTree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2590</a:t>
            </a:fld>
            <a:endParaRPr lang="en-GB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241</a:t>
            </a:fld>
            <a:endParaRPr lang="en-GB" dirty="0"/>
          </a:p>
        </p:txBody>
      </p:sp>
    </p:spTree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2596</a:t>
            </a:fld>
            <a:endParaRPr lang="en-GB" dirty="0"/>
          </a:p>
        </p:txBody>
      </p:sp>
    </p:spTree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2605</a:t>
            </a:fld>
            <a:endParaRPr lang="en-GB" dirty="0"/>
          </a:p>
        </p:txBody>
      </p:sp>
    </p:spTree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2614</a:t>
            </a:fld>
            <a:endParaRPr lang="en-GB" dirty="0"/>
          </a:p>
        </p:txBody>
      </p:sp>
    </p:spTree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2620</a:t>
            </a:fld>
            <a:endParaRPr lang="en-GB" dirty="0"/>
          </a:p>
        </p:txBody>
      </p:sp>
    </p:spTree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2629</a:t>
            </a:fld>
            <a:endParaRPr lang="en-GB" dirty="0"/>
          </a:p>
        </p:txBody>
      </p:sp>
    </p:spTree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2638</a:t>
            </a:fld>
            <a:endParaRPr lang="en-GB" dirty="0"/>
          </a:p>
        </p:txBody>
      </p:sp>
    </p:spTree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2644</a:t>
            </a:fld>
            <a:endParaRPr lang="en-GB" dirty="0"/>
          </a:p>
        </p:txBody>
      </p:sp>
    </p:spTree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2653</a:t>
            </a:fld>
            <a:endParaRPr lang="en-GB" dirty="0"/>
          </a:p>
        </p:txBody>
      </p:sp>
    </p:spTree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2662</a:t>
            </a:fld>
            <a:endParaRPr lang="en-GB" dirty="0"/>
          </a:p>
        </p:txBody>
      </p:sp>
    </p:spTree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2668</a:t>
            </a:fld>
            <a:endParaRPr lang="en-GB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246</a:t>
            </a:fld>
            <a:endParaRPr lang="en-GB" dirty="0"/>
          </a:p>
        </p:txBody>
      </p:sp>
    </p:spTree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2677</a:t>
            </a:fld>
            <a:endParaRPr lang="en-GB" dirty="0"/>
          </a:p>
        </p:txBody>
      </p:sp>
    </p:spTree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2686</a:t>
            </a:fld>
            <a:endParaRPr lang="en-GB" dirty="0"/>
          </a:p>
        </p:txBody>
      </p:sp>
    </p:spTree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2692</a:t>
            </a:fld>
            <a:endParaRPr lang="en-GB" dirty="0"/>
          </a:p>
        </p:txBody>
      </p:sp>
    </p:spTree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2701</a:t>
            </a:fld>
            <a:endParaRPr lang="en-GB" dirty="0"/>
          </a:p>
        </p:txBody>
      </p:sp>
    </p:spTree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2710</a:t>
            </a:fld>
            <a:endParaRPr lang="en-GB" dirty="0"/>
          </a:p>
        </p:txBody>
      </p:sp>
    </p:spTree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2716</a:t>
            </a:fld>
            <a:endParaRPr lang="en-GB" dirty="0"/>
          </a:p>
        </p:txBody>
      </p:sp>
    </p:spTree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2725</a:t>
            </a:fld>
            <a:endParaRPr lang="en-GB" dirty="0"/>
          </a:p>
        </p:txBody>
      </p:sp>
    </p:spTree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2734</a:t>
            </a:fld>
            <a:endParaRPr lang="en-GB" dirty="0"/>
          </a:p>
        </p:txBody>
      </p:sp>
    </p:spTree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2740</a:t>
            </a:fld>
            <a:endParaRPr lang="en-GB" dirty="0"/>
          </a:p>
        </p:txBody>
      </p:sp>
    </p:spTree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2749</a:t>
            </a:fld>
            <a:endParaRPr lang="en-GB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251</a:t>
            </a:fld>
            <a:endParaRPr lang="en-GB" dirty="0"/>
          </a:p>
        </p:txBody>
      </p:sp>
    </p:spTree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2758</a:t>
            </a:fld>
            <a:endParaRPr lang="en-GB" dirty="0"/>
          </a:p>
        </p:txBody>
      </p:sp>
    </p:spTree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2764</a:t>
            </a:fld>
            <a:endParaRPr lang="en-GB" dirty="0"/>
          </a:p>
        </p:txBody>
      </p:sp>
    </p:spTree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2773</a:t>
            </a:fld>
            <a:endParaRPr lang="en-GB" dirty="0"/>
          </a:p>
        </p:txBody>
      </p:sp>
    </p:spTree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2782</a:t>
            </a:fld>
            <a:endParaRPr lang="en-GB" dirty="0"/>
          </a:p>
        </p:txBody>
      </p:sp>
    </p:spTree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2788</a:t>
            </a:fld>
            <a:endParaRPr lang="en-GB" dirty="0"/>
          </a:p>
        </p:txBody>
      </p:sp>
    </p:spTree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2797</a:t>
            </a:fld>
            <a:endParaRPr lang="en-GB" dirty="0"/>
          </a:p>
        </p:txBody>
      </p:sp>
    </p:spTree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2806</a:t>
            </a:fld>
            <a:endParaRPr lang="en-GB" dirty="0"/>
          </a:p>
        </p:txBody>
      </p:sp>
    </p:spTree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2812</a:t>
            </a:fld>
            <a:endParaRPr lang="en-GB" dirty="0"/>
          </a:p>
        </p:txBody>
      </p:sp>
    </p:spTree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2821</a:t>
            </a:fld>
            <a:endParaRPr lang="en-GB" dirty="0"/>
          </a:p>
        </p:txBody>
      </p:sp>
    </p:spTree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2830</a:t>
            </a:fld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256</a:t>
            </a:fld>
            <a:endParaRPr lang="en-GB" dirty="0"/>
          </a:p>
        </p:txBody>
      </p:sp>
    </p:spTree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2836</a:t>
            </a:fld>
            <a:endParaRPr lang="en-GB" dirty="0"/>
          </a:p>
        </p:txBody>
      </p:sp>
    </p:spTree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2845</a:t>
            </a:fld>
            <a:endParaRPr lang="en-GB" dirty="0"/>
          </a:p>
        </p:txBody>
      </p:sp>
    </p:spTree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2854</a:t>
            </a:fld>
            <a:endParaRPr lang="en-GB" dirty="0"/>
          </a:p>
        </p:txBody>
      </p:sp>
    </p:spTree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2859</a:t>
            </a:fld>
            <a:endParaRPr lang="en-GB" dirty="0"/>
          </a:p>
        </p:txBody>
      </p:sp>
    </p:spTree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2868</a:t>
            </a:fld>
            <a:endParaRPr lang="en-GB" dirty="0"/>
          </a:p>
        </p:txBody>
      </p:sp>
    </p:spTree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2877</a:t>
            </a:fld>
            <a:endParaRPr lang="en-GB" dirty="0"/>
          </a:p>
        </p:txBody>
      </p:sp>
    </p:spTree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2883</a:t>
            </a:fld>
            <a:endParaRPr lang="en-GB" dirty="0"/>
          </a:p>
        </p:txBody>
      </p:sp>
    </p:spTree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2892</a:t>
            </a:fld>
            <a:endParaRPr lang="en-GB" dirty="0"/>
          </a:p>
        </p:txBody>
      </p:sp>
    </p:spTree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2901</a:t>
            </a:fld>
            <a:endParaRPr lang="en-GB" dirty="0"/>
          </a:p>
        </p:txBody>
      </p:sp>
    </p:spTree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2904</a:t>
            </a:fld>
            <a:endParaRPr lang="en-GB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261</a:t>
            </a:fld>
            <a:endParaRPr lang="en-GB" dirty="0"/>
          </a:p>
        </p:txBody>
      </p:sp>
    </p:spTree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2913</a:t>
            </a:fld>
            <a:endParaRPr lang="en-GB" dirty="0"/>
          </a:p>
        </p:txBody>
      </p:sp>
    </p:spTree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2922</a:t>
            </a:fld>
            <a:endParaRPr lang="en-GB" dirty="0"/>
          </a:p>
        </p:txBody>
      </p:sp>
    </p:spTree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2931</a:t>
            </a:fld>
            <a:endParaRPr lang="en-GB" dirty="0"/>
          </a:p>
        </p:txBody>
      </p:sp>
    </p:spTree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2939</a:t>
            </a:fld>
            <a:endParaRPr lang="en-GB" dirty="0"/>
          </a:p>
        </p:txBody>
      </p:sp>
    </p:spTree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2942</a:t>
            </a:fld>
            <a:endParaRPr lang="en-GB" dirty="0"/>
          </a:p>
        </p:txBody>
      </p:sp>
    </p:spTree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2949</a:t>
            </a:fld>
            <a:endParaRPr lang="en-GB" dirty="0"/>
          </a:p>
        </p:txBody>
      </p:sp>
    </p:spTree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2958</a:t>
            </a:fld>
            <a:endParaRPr lang="en-GB" dirty="0"/>
          </a:p>
        </p:txBody>
      </p:sp>
    </p:spTree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2967</a:t>
            </a:fld>
            <a:endParaRPr lang="en-GB" dirty="0"/>
          </a:p>
        </p:txBody>
      </p:sp>
    </p:spTree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2976</a:t>
            </a:fld>
            <a:endParaRPr lang="en-GB" dirty="0"/>
          </a:p>
        </p:txBody>
      </p:sp>
    </p:spTree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2985</a:t>
            </a:fld>
            <a:endParaRPr lang="en-GB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266</a:t>
            </a:fld>
            <a:endParaRPr lang="en-GB" dirty="0"/>
          </a:p>
        </p:txBody>
      </p:sp>
    </p:spTree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2994</a:t>
            </a:fld>
            <a:endParaRPr lang="en-GB" dirty="0"/>
          </a:p>
        </p:txBody>
      </p:sp>
    </p:spTree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3002</a:t>
            </a:fld>
            <a:endParaRPr lang="en-GB" dirty="0"/>
          </a:p>
        </p:txBody>
      </p:sp>
    </p:spTree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3005</a:t>
            </a:fld>
            <a:endParaRPr lang="en-GB" dirty="0"/>
          </a:p>
        </p:txBody>
      </p:sp>
    </p:spTree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3012</a:t>
            </a:fld>
            <a:endParaRPr lang="en-GB" dirty="0"/>
          </a:p>
        </p:txBody>
      </p:sp>
    </p:spTree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3021</a:t>
            </a:fld>
            <a:endParaRPr lang="en-GB" dirty="0"/>
          </a:p>
        </p:txBody>
      </p:sp>
    </p:spTree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3030</a:t>
            </a:fld>
            <a:endParaRPr lang="en-GB" dirty="0"/>
          </a:p>
        </p:txBody>
      </p:sp>
    </p:spTree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3039</a:t>
            </a:fld>
            <a:endParaRPr lang="en-GB" dirty="0"/>
          </a:p>
        </p:txBody>
      </p:sp>
    </p:spTree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3048</a:t>
            </a:fld>
            <a:endParaRPr lang="en-GB" dirty="0"/>
          </a:p>
        </p:txBody>
      </p:sp>
    </p:spTree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3057</a:t>
            </a:fld>
            <a:endParaRPr lang="en-GB" dirty="0"/>
          </a:p>
        </p:txBody>
      </p:sp>
    </p:spTree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3065</a:t>
            </a:fld>
            <a:endParaRPr lang="en-GB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271</a:t>
            </a:fld>
            <a:endParaRPr lang="en-GB" dirty="0"/>
          </a:p>
        </p:txBody>
      </p:sp>
    </p:spTree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3068</a:t>
            </a:fld>
            <a:endParaRPr lang="en-GB" dirty="0"/>
          </a:p>
        </p:txBody>
      </p:sp>
    </p:spTree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3075</a:t>
            </a:fld>
            <a:endParaRPr lang="en-GB" dirty="0"/>
          </a:p>
        </p:txBody>
      </p:sp>
    </p:spTree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3084</a:t>
            </a:fld>
            <a:endParaRPr lang="en-GB" dirty="0"/>
          </a:p>
        </p:txBody>
      </p:sp>
    </p:spTree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3093</a:t>
            </a:fld>
            <a:endParaRPr lang="en-GB" dirty="0"/>
          </a:p>
        </p:txBody>
      </p:sp>
    </p:spTree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3102</a:t>
            </a:fld>
            <a:endParaRPr lang="en-GB" dirty="0"/>
          </a:p>
        </p:txBody>
      </p:sp>
    </p:spTree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3111</a:t>
            </a:fld>
            <a:endParaRPr lang="en-GB" dirty="0"/>
          </a:p>
        </p:txBody>
      </p:sp>
    </p:spTree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3120</a:t>
            </a:fld>
            <a:endParaRPr lang="en-GB" dirty="0"/>
          </a:p>
        </p:txBody>
      </p:sp>
    </p:spTree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3128</a:t>
            </a:fld>
            <a:endParaRPr lang="en-GB" dirty="0"/>
          </a:p>
        </p:txBody>
      </p:sp>
    </p:spTree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3131</a:t>
            </a:fld>
            <a:endParaRPr lang="en-GB" dirty="0"/>
          </a:p>
        </p:txBody>
      </p:sp>
    </p:spTree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3138</a:t>
            </a:fld>
            <a:endParaRPr lang="en-GB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276</a:t>
            </a:fld>
            <a:endParaRPr lang="en-GB" dirty="0"/>
          </a:p>
        </p:txBody>
      </p:sp>
    </p:spTree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3147</a:t>
            </a:fld>
            <a:endParaRPr lang="en-GB" dirty="0"/>
          </a:p>
        </p:txBody>
      </p:sp>
    </p:spTree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3156</a:t>
            </a:fld>
            <a:endParaRPr lang="en-GB" dirty="0"/>
          </a:p>
        </p:txBody>
      </p:sp>
    </p:spTree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3165</a:t>
            </a:fld>
            <a:endParaRPr lang="en-GB" dirty="0"/>
          </a:p>
        </p:txBody>
      </p:sp>
    </p:spTree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3174</a:t>
            </a:fld>
            <a:endParaRPr lang="en-GB" dirty="0"/>
          </a:p>
        </p:txBody>
      </p:sp>
    </p:spTree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3183</a:t>
            </a:fld>
            <a:endParaRPr lang="en-GB" dirty="0"/>
          </a:p>
        </p:txBody>
      </p:sp>
    </p:spTree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3191</a:t>
            </a:fld>
            <a:endParaRPr lang="en-GB" dirty="0"/>
          </a:p>
        </p:txBody>
      </p:sp>
    </p:spTree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3194</a:t>
            </a:fld>
            <a:endParaRPr lang="en-GB" dirty="0"/>
          </a:p>
        </p:txBody>
      </p:sp>
    </p:spTree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3201</a:t>
            </a:fld>
            <a:endParaRPr lang="en-GB" dirty="0"/>
          </a:p>
        </p:txBody>
      </p:sp>
    </p:spTree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3210</a:t>
            </a:fld>
            <a:endParaRPr lang="en-GB" dirty="0"/>
          </a:p>
        </p:txBody>
      </p:sp>
    </p:spTree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3219</a:t>
            </a:fld>
            <a:endParaRPr lang="en-GB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281</a:t>
            </a:fld>
            <a:endParaRPr lang="en-GB" dirty="0"/>
          </a:p>
        </p:txBody>
      </p:sp>
    </p:spTree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3228</a:t>
            </a:fld>
            <a:endParaRPr lang="en-GB" dirty="0"/>
          </a:p>
        </p:txBody>
      </p:sp>
    </p:spTree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3237</a:t>
            </a:fld>
            <a:endParaRPr lang="en-GB" dirty="0"/>
          </a:p>
        </p:txBody>
      </p:sp>
    </p:spTree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3246</a:t>
            </a:fld>
            <a:endParaRPr lang="en-GB" dirty="0"/>
          </a:p>
        </p:txBody>
      </p:sp>
    </p:spTree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3254</a:t>
            </a:fld>
            <a:endParaRPr lang="en-GB" dirty="0"/>
          </a:p>
        </p:txBody>
      </p:sp>
    </p:spTree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3257</a:t>
            </a:fld>
            <a:endParaRPr lang="en-GB" dirty="0"/>
          </a:p>
        </p:txBody>
      </p:sp>
    </p:spTree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3264</a:t>
            </a:fld>
            <a:endParaRPr lang="en-GB" dirty="0"/>
          </a:p>
        </p:txBody>
      </p:sp>
    </p:spTree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3273</a:t>
            </a:fld>
            <a:endParaRPr lang="en-GB" dirty="0"/>
          </a:p>
        </p:txBody>
      </p:sp>
    </p:spTree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3282</a:t>
            </a:fld>
            <a:endParaRPr lang="en-GB" dirty="0"/>
          </a:p>
        </p:txBody>
      </p:sp>
    </p:spTree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3291</a:t>
            </a:fld>
            <a:endParaRPr lang="en-GB" dirty="0"/>
          </a:p>
        </p:txBody>
      </p:sp>
    </p:spTree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3300</a:t>
            </a:fld>
            <a:endParaRPr lang="en-GB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286</a:t>
            </a:fld>
            <a:endParaRPr lang="en-GB" dirty="0"/>
          </a:p>
        </p:txBody>
      </p:sp>
    </p:spTree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3309</a:t>
            </a:fld>
            <a:endParaRPr lang="en-GB" dirty="0"/>
          </a:p>
        </p:txBody>
      </p:sp>
    </p:spTree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3317</a:t>
            </a:fld>
            <a:endParaRPr lang="en-GB" dirty="0"/>
          </a:p>
        </p:txBody>
      </p:sp>
    </p:spTree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3320</a:t>
            </a:fld>
            <a:endParaRPr lang="en-GB" dirty="0"/>
          </a:p>
        </p:txBody>
      </p:sp>
    </p:spTree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3327</a:t>
            </a:fld>
            <a:endParaRPr lang="en-GB" dirty="0"/>
          </a:p>
        </p:txBody>
      </p:sp>
    </p:spTree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3336</a:t>
            </a:fld>
            <a:endParaRPr lang="en-GB" dirty="0"/>
          </a:p>
        </p:txBody>
      </p:sp>
    </p:spTree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3345</a:t>
            </a:fld>
            <a:endParaRPr lang="en-GB" dirty="0"/>
          </a:p>
        </p:txBody>
      </p:sp>
    </p:spTree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3354</a:t>
            </a:fld>
            <a:endParaRPr lang="en-GB" dirty="0"/>
          </a:p>
        </p:txBody>
      </p:sp>
    </p:spTree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3363</a:t>
            </a:fld>
            <a:endParaRPr lang="en-GB" dirty="0"/>
          </a:p>
        </p:txBody>
      </p:sp>
    </p:spTree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3372</a:t>
            </a:fld>
            <a:endParaRPr lang="en-GB" dirty="0"/>
          </a:p>
        </p:txBody>
      </p:sp>
    </p:spTree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3380</a:t>
            </a:fld>
            <a:endParaRPr lang="en-GB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291</a:t>
            </a:fld>
            <a:endParaRPr lang="en-GB" dirty="0"/>
          </a:p>
        </p:txBody>
      </p:sp>
    </p:spTree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3383</a:t>
            </a:fld>
            <a:endParaRPr lang="en-GB" dirty="0"/>
          </a:p>
        </p:txBody>
      </p:sp>
    </p:spTree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3390</a:t>
            </a:fld>
            <a:endParaRPr lang="en-GB" dirty="0"/>
          </a:p>
        </p:txBody>
      </p:sp>
    </p:spTree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3399</a:t>
            </a:fld>
            <a:endParaRPr lang="en-GB" dirty="0"/>
          </a:p>
        </p:txBody>
      </p:sp>
    </p:spTree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3408</a:t>
            </a:fld>
            <a:endParaRPr lang="en-GB" dirty="0"/>
          </a:p>
        </p:txBody>
      </p:sp>
    </p:spTree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3417</a:t>
            </a:fld>
            <a:endParaRPr lang="en-GB" dirty="0"/>
          </a:p>
        </p:txBody>
      </p:sp>
    </p:spTree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3426</a:t>
            </a:fld>
            <a:endParaRPr lang="en-GB" dirty="0"/>
          </a:p>
        </p:txBody>
      </p:sp>
    </p:spTree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3435</a:t>
            </a:fld>
            <a:endParaRPr lang="en-GB" dirty="0"/>
          </a:p>
        </p:txBody>
      </p:sp>
    </p:spTree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3443</a:t>
            </a:fld>
            <a:endParaRPr lang="en-GB" dirty="0"/>
          </a:p>
        </p:txBody>
      </p:sp>
    </p:spTree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3446</a:t>
            </a:fld>
            <a:endParaRPr lang="en-GB" dirty="0"/>
          </a:p>
        </p:txBody>
      </p:sp>
    </p:spTree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3453</a:t>
            </a:fld>
            <a:endParaRPr lang="en-GB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296</a:t>
            </a:fld>
            <a:endParaRPr lang="en-GB" dirty="0"/>
          </a:p>
        </p:txBody>
      </p:sp>
    </p:spTree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3462</a:t>
            </a:fld>
            <a:endParaRPr lang="en-GB" dirty="0"/>
          </a:p>
        </p:txBody>
      </p:sp>
    </p:spTree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3471</a:t>
            </a:fld>
            <a:endParaRPr lang="en-GB" dirty="0"/>
          </a:p>
        </p:txBody>
      </p:sp>
    </p:spTree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3480</a:t>
            </a:fld>
            <a:endParaRPr lang="en-GB" dirty="0"/>
          </a:p>
        </p:txBody>
      </p:sp>
    </p:spTree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3489</a:t>
            </a:fld>
            <a:endParaRPr lang="en-GB" dirty="0"/>
          </a:p>
        </p:txBody>
      </p:sp>
    </p:spTree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3498</a:t>
            </a:fld>
            <a:endParaRPr lang="en-GB" dirty="0"/>
          </a:p>
        </p:txBody>
      </p:sp>
    </p:spTree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3506</a:t>
            </a:fld>
            <a:endParaRPr lang="en-GB" dirty="0"/>
          </a:p>
        </p:txBody>
      </p:sp>
    </p:spTree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3509</a:t>
            </a:fld>
            <a:endParaRPr lang="en-GB" dirty="0"/>
          </a:p>
        </p:txBody>
      </p:sp>
    </p:spTree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3516</a:t>
            </a:fld>
            <a:endParaRPr lang="en-GB" dirty="0"/>
          </a:p>
        </p:txBody>
      </p:sp>
    </p:spTree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3525</a:t>
            </a:fld>
            <a:endParaRPr lang="en-GB" dirty="0"/>
          </a:p>
        </p:txBody>
      </p:sp>
    </p:spTree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3534</a:t>
            </a:fld>
            <a:endParaRPr lang="en-GB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301</a:t>
            </a:fld>
            <a:endParaRPr lang="en-GB" dirty="0"/>
          </a:p>
        </p:txBody>
      </p:sp>
    </p:spTree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3543</a:t>
            </a:fld>
            <a:endParaRPr lang="en-GB" dirty="0"/>
          </a:p>
        </p:txBody>
      </p:sp>
    </p:spTree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3552</a:t>
            </a:fld>
            <a:endParaRPr lang="en-GB" dirty="0"/>
          </a:p>
        </p:txBody>
      </p:sp>
    </p:spTree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3561</a:t>
            </a:fld>
            <a:endParaRPr lang="en-GB" dirty="0"/>
          </a:p>
        </p:txBody>
      </p:sp>
    </p:spTree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3569</a:t>
            </a:fld>
            <a:endParaRPr lang="en-GB" dirty="0"/>
          </a:p>
        </p:txBody>
      </p:sp>
    </p:spTree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3572</a:t>
            </a:fld>
            <a:endParaRPr lang="en-GB" dirty="0"/>
          </a:p>
        </p:txBody>
      </p:sp>
    </p:spTree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3579</a:t>
            </a:fld>
            <a:endParaRPr lang="en-GB" dirty="0"/>
          </a:p>
        </p:txBody>
      </p:sp>
    </p:spTree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3588</a:t>
            </a:fld>
            <a:endParaRPr lang="en-GB" dirty="0"/>
          </a:p>
        </p:txBody>
      </p:sp>
    </p:spTree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3597</a:t>
            </a:fld>
            <a:endParaRPr lang="en-GB" dirty="0"/>
          </a:p>
        </p:txBody>
      </p:sp>
    </p:spTree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3606</a:t>
            </a:fld>
            <a:endParaRPr lang="en-GB" dirty="0"/>
          </a:p>
        </p:txBody>
      </p:sp>
    </p:spTree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3615</a:t>
            </a:fld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306</a:t>
            </a:fld>
            <a:endParaRPr lang="en-GB" dirty="0"/>
          </a:p>
        </p:txBody>
      </p:sp>
    </p:spTree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3624</a:t>
            </a:fld>
            <a:endParaRPr lang="en-GB" dirty="0"/>
          </a:p>
        </p:txBody>
      </p:sp>
    </p:spTree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3632</a:t>
            </a:fld>
            <a:endParaRPr lang="en-GB" dirty="0"/>
          </a:p>
        </p:txBody>
      </p:sp>
    </p:spTree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3635</a:t>
            </a:fld>
            <a:endParaRPr lang="en-GB" dirty="0"/>
          </a:p>
        </p:txBody>
      </p:sp>
    </p:spTree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3642</a:t>
            </a:fld>
            <a:endParaRPr lang="en-GB" dirty="0"/>
          </a:p>
        </p:txBody>
      </p:sp>
    </p:spTree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3651</a:t>
            </a:fld>
            <a:endParaRPr lang="en-GB" dirty="0"/>
          </a:p>
        </p:txBody>
      </p:sp>
    </p:spTree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3660</a:t>
            </a:fld>
            <a:endParaRPr lang="en-GB" dirty="0"/>
          </a:p>
        </p:txBody>
      </p:sp>
    </p:spTree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3669</a:t>
            </a:fld>
            <a:endParaRPr lang="en-GB" dirty="0"/>
          </a:p>
        </p:txBody>
      </p:sp>
    </p:spTree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3678</a:t>
            </a:fld>
            <a:endParaRPr lang="en-GB" dirty="0"/>
          </a:p>
        </p:txBody>
      </p:sp>
    </p:spTree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3687</a:t>
            </a:fld>
            <a:endParaRPr lang="en-GB" dirty="0"/>
          </a:p>
        </p:txBody>
      </p:sp>
    </p:spTree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3695</a:t>
            </a:fld>
            <a:endParaRPr lang="en-GB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311</a:t>
            </a:fld>
            <a:endParaRPr lang="en-GB" dirty="0"/>
          </a:p>
        </p:txBody>
      </p:sp>
    </p:spTree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3698</a:t>
            </a:fld>
            <a:endParaRPr lang="en-GB" dirty="0"/>
          </a:p>
        </p:txBody>
      </p:sp>
    </p:spTree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3705</a:t>
            </a:fld>
            <a:endParaRPr lang="en-GB" dirty="0"/>
          </a:p>
        </p:txBody>
      </p:sp>
    </p:spTree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3714</a:t>
            </a:fld>
            <a:endParaRPr lang="en-GB" dirty="0"/>
          </a:p>
        </p:txBody>
      </p:sp>
    </p:spTree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3723</a:t>
            </a:fld>
            <a:endParaRPr lang="en-GB" dirty="0"/>
          </a:p>
        </p:txBody>
      </p:sp>
    </p:spTree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3732</a:t>
            </a:fld>
            <a:endParaRPr lang="en-GB" dirty="0"/>
          </a:p>
        </p:txBody>
      </p:sp>
    </p:spTree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3741</a:t>
            </a:fld>
            <a:endParaRPr lang="en-GB" dirty="0"/>
          </a:p>
        </p:txBody>
      </p:sp>
    </p:spTree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3750</a:t>
            </a:fld>
            <a:endParaRPr lang="en-GB" dirty="0"/>
          </a:p>
        </p:txBody>
      </p:sp>
    </p:spTree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3758</a:t>
            </a:fld>
            <a:endParaRPr lang="en-GB" dirty="0"/>
          </a:p>
        </p:txBody>
      </p:sp>
    </p:spTree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3761</a:t>
            </a:fld>
            <a:endParaRPr lang="en-GB" dirty="0"/>
          </a:p>
        </p:txBody>
      </p:sp>
    </p:spTree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3768</a:t>
            </a:fld>
            <a:endParaRPr lang="en-GB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316</a:t>
            </a:fld>
            <a:endParaRPr lang="en-GB" dirty="0"/>
          </a:p>
        </p:txBody>
      </p:sp>
    </p:spTree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3777</a:t>
            </a:fld>
            <a:endParaRPr lang="en-GB" dirty="0"/>
          </a:p>
        </p:txBody>
      </p:sp>
    </p:spTree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3786</a:t>
            </a:fld>
            <a:endParaRPr lang="en-GB" dirty="0"/>
          </a:p>
        </p:txBody>
      </p:sp>
    </p:spTree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3795</a:t>
            </a:fld>
            <a:endParaRPr lang="en-GB" dirty="0"/>
          </a:p>
        </p:txBody>
      </p:sp>
    </p:spTree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3804</a:t>
            </a:fld>
            <a:endParaRPr lang="en-GB" dirty="0"/>
          </a:p>
        </p:txBody>
      </p:sp>
    </p:spTree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3813</a:t>
            </a:fld>
            <a:endParaRPr lang="en-GB" dirty="0"/>
          </a:p>
        </p:txBody>
      </p:sp>
    </p:spTree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3821</a:t>
            </a:fld>
            <a:endParaRPr lang="en-GB" dirty="0"/>
          </a:p>
        </p:txBody>
      </p:sp>
    </p:spTree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3824</a:t>
            </a:fld>
            <a:endParaRPr lang="en-GB" dirty="0"/>
          </a:p>
        </p:txBody>
      </p:sp>
    </p:spTree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3831</a:t>
            </a:fld>
            <a:endParaRPr lang="en-GB" dirty="0"/>
          </a:p>
        </p:txBody>
      </p:sp>
    </p:spTree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3840</a:t>
            </a:fld>
            <a:endParaRPr lang="en-GB" dirty="0"/>
          </a:p>
        </p:txBody>
      </p:sp>
    </p:spTree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3849</a:t>
            </a:fld>
            <a:endParaRPr lang="en-GB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321</a:t>
            </a:fld>
            <a:endParaRPr lang="en-GB" dirty="0"/>
          </a:p>
        </p:txBody>
      </p:sp>
    </p:spTree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3858</a:t>
            </a:fld>
            <a:endParaRPr lang="en-GB" dirty="0"/>
          </a:p>
        </p:txBody>
      </p:sp>
    </p:spTree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3867</a:t>
            </a:fld>
            <a:endParaRPr lang="en-GB" dirty="0"/>
          </a:p>
        </p:txBody>
      </p:sp>
    </p:spTree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3876</a:t>
            </a:fld>
            <a:endParaRPr lang="en-GB" dirty="0"/>
          </a:p>
        </p:txBody>
      </p:sp>
    </p:spTree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3884</a:t>
            </a:fld>
            <a:endParaRPr lang="en-GB" dirty="0"/>
          </a:p>
        </p:txBody>
      </p:sp>
    </p:spTree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3887</a:t>
            </a:fld>
            <a:endParaRPr lang="en-GB" dirty="0"/>
          </a:p>
        </p:txBody>
      </p:sp>
    </p:spTree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3894</a:t>
            </a:fld>
            <a:endParaRPr lang="en-GB" dirty="0"/>
          </a:p>
        </p:txBody>
      </p:sp>
    </p:spTree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3903</a:t>
            </a:fld>
            <a:endParaRPr lang="en-GB" dirty="0"/>
          </a:p>
        </p:txBody>
      </p:sp>
    </p:spTree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3912</a:t>
            </a:fld>
            <a:endParaRPr lang="en-GB" dirty="0"/>
          </a:p>
        </p:txBody>
      </p:sp>
    </p:spTree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3921</a:t>
            </a:fld>
            <a:endParaRPr lang="en-GB" dirty="0"/>
          </a:p>
        </p:txBody>
      </p:sp>
    </p:spTree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3930</a:t>
            </a:fld>
            <a:endParaRPr lang="en-GB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326</a:t>
            </a:fld>
            <a:endParaRPr lang="en-GB" dirty="0"/>
          </a:p>
        </p:txBody>
      </p:sp>
    </p:spTree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3939</a:t>
            </a:fld>
            <a:endParaRPr lang="en-GB" dirty="0"/>
          </a:p>
        </p:txBody>
      </p:sp>
    </p:spTree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3947</a:t>
            </a:fld>
            <a:endParaRPr lang="en-GB" dirty="0"/>
          </a:p>
        </p:txBody>
      </p:sp>
    </p:spTree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3950</a:t>
            </a:fld>
            <a:endParaRPr lang="en-GB" dirty="0"/>
          </a:p>
        </p:txBody>
      </p:sp>
    </p:spTree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3957</a:t>
            </a:fld>
            <a:endParaRPr lang="en-GB" dirty="0"/>
          </a:p>
        </p:txBody>
      </p:sp>
    </p:spTree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3966</a:t>
            </a:fld>
            <a:endParaRPr lang="en-GB" dirty="0"/>
          </a:p>
        </p:txBody>
      </p:sp>
    </p:spTree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3975</a:t>
            </a:fld>
            <a:endParaRPr lang="en-GB" dirty="0"/>
          </a:p>
        </p:txBody>
      </p:sp>
    </p:spTree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3984</a:t>
            </a:fld>
            <a:endParaRPr lang="en-GB" dirty="0"/>
          </a:p>
        </p:txBody>
      </p:sp>
    </p:spTree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3993</a:t>
            </a:fld>
            <a:endParaRPr lang="en-GB" dirty="0"/>
          </a:p>
        </p:txBody>
      </p:sp>
    </p:spTree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4002</a:t>
            </a:fld>
            <a:endParaRPr lang="en-GB" dirty="0"/>
          </a:p>
        </p:txBody>
      </p:sp>
    </p:spTree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4010</a:t>
            </a:fld>
            <a:endParaRPr lang="en-GB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331</a:t>
            </a:fld>
            <a:endParaRPr lang="en-GB" dirty="0"/>
          </a:p>
        </p:txBody>
      </p:sp>
    </p:spTree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4013</a:t>
            </a:fld>
            <a:endParaRPr lang="en-GB" dirty="0"/>
          </a:p>
        </p:txBody>
      </p:sp>
    </p:spTree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4020</a:t>
            </a:fld>
            <a:endParaRPr lang="en-GB" dirty="0"/>
          </a:p>
        </p:txBody>
      </p:sp>
    </p:spTree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4029</a:t>
            </a:fld>
            <a:endParaRPr lang="en-GB" dirty="0"/>
          </a:p>
        </p:txBody>
      </p:sp>
    </p:spTree>
  </p:cSld>
  <p:clrMapOvr>
    <a:masterClrMapping/>
  </p:clrMapOvr>
</p:notes>
</file>

<file path=ppt/notesSlides/notesSlide6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4038</a:t>
            </a:fld>
            <a:endParaRPr lang="en-GB" dirty="0"/>
          </a:p>
        </p:txBody>
      </p:sp>
    </p:spTree>
  </p:cSld>
  <p:clrMapOvr>
    <a:masterClrMapping/>
  </p:clrMapOvr>
</p:notes>
</file>

<file path=ppt/notesSlides/notesSlide6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4047</a:t>
            </a:fld>
            <a:endParaRPr lang="en-GB" dirty="0"/>
          </a:p>
        </p:txBody>
      </p:sp>
    </p:spTree>
  </p:cSld>
  <p:clrMapOvr>
    <a:masterClrMapping/>
  </p:clrMapOvr>
</p:notes>
</file>

<file path=ppt/notesSlides/notesSlide6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4056</a:t>
            </a:fld>
            <a:endParaRPr lang="en-GB" dirty="0"/>
          </a:p>
        </p:txBody>
      </p:sp>
    </p:spTree>
  </p:cSld>
  <p:clrMapOvr>
    <a:masterClrMapping/>
  </p:clrMapOvr>
</p:notes>
</file>

<file path=ppt/notesSlides/notesSlide6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4065</a:t>
            </a:fld>
            <a:endParaRPr lang="en-GB" dirty="0"/>
          </a:p>
        </p:txBody>
      </p:sp>
    </p:spTree>
  </p:cSld>
  <p:clrMapOvr>
    <a:masterClrMapping/>
  </p:clrMapOvr>
</p:notes>
</file>

<file path=ppt/notesSlides/notesSlide6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4073</a:t>
            </a:fld>
            <a:endParaRPr lang="en-GB" dirty="0"/>
          </a:p>
        </p:txBody>
      </p:sp>
    </p:spTree>
  </p:cSld>
  <p:clrMapOvr>
    <a:masterClrMapping/>
  </p:clrMapOvr>
</p:notes>
</file>

<file path=ppt/notesSlides/notesSlide6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4076</a:t>
            </a:fld>
            <a:endParaRPr lang="en-GB" dirty="0"/>
          </a:p>
        </p:txBody>
      </p:sp>
    </p:spTree>
  </p:cSld>
  <p:clrMapOvr>
    <a:masterClrMapping/>
  </p:clrMapOvr>
</p:notes>
</file>

<file path=ppt/notesSlides/notesSlide6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4083</a:t>
            </a:fld>
            <a:endParaRPr lang="en-GB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336</a:t>
            </a:fld>
            <a:endParaRPr lang="en-GB" dirty="0"/>
          </a:p>
        </p:txBody>
      </p:sp>
    </p:spTree>
  </p:cSld>
  <p:clrMapOvr>
    <a:masterClrMapping/>
  </p:clrMapOvr>
</p:notes>
</file>

<file path=ppt/notesSlides/notesSlide6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4092</a:t>
            </a:fld>
            <a:endParaRPr lang="en-GB" dirty="0"/>
          </a:p>
        </p:txBody>
      </p:sp>
    </p:spTree>
  </p:cSld>
  <p:clrMapOvr>
    <a:masterClrMapping/>
  </p:clrMapOvr>
</p:notes>
</file>

<file path=ppt/notesSlides/notesSlide6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4101</a:t>
            </a:fld>
            <a:endParaRPr lang="en-GB" dirty="0"/>
          </a:p>
        </p:txBody>
      </p:sp>
    </p:spTree>
  </p:cSld>
  <p:clrMapOvr>
    <a:masterClrMapping/>
  </p:clrMapOvr>
</p:notes>
</file>

<file path=ppt/notesSlides/notesSlide6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4110</a:t>
            </a:fld>
            <a:endParaRPr lang="en-GB" dirty="0"/>
          </a:p>
        </p:txBody>
      </p:sp>
    </p:spTree>
  </p:cSld>
  <p:clrMapOvr>
    <a:masterClrMapping/>
  </p:clrMapOvr>
</p:notes>
</file>

<file path=ppt/notesSlides/notesSlide6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4119</a:t>
            </a:fld>
            <a:endParaRPr lang="en-GB" dirty="0"/>
          </a:p>
        </p:txBody>
      </p:sp>
    </p:spTree>
  </p:cSld>
  <p:clrMapOvr>
    <a:masterClrMapping/>
  </p:clrMapOvr>
</p:notes>
</file>

<file path=ppt/notesSlides/notesSlide6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4128</a:t>
            </a:fld>
            <a:endParaRPr lang="en-GB" dirty="0"/>
          </a:p>
        </p:txBody>
      </p:sp>
    </p:spTree>
  </p:cSld>
  <p:clrMapOvr>
    <a:masterClrMapping/>
  </p:clrMapOvr>
</p:notes>
</file>

<file path=ppt/notesSlides/notesSlide6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4136</a:t>
            </a:fld>
            <a:endParaRPr lang="en-GB" dirty="0"/>
          </a:p>
        </p:txBody>
      </p:sp>
    </p:spTree>
  </p:cSld>
  <p:clrMapOvr>
    <a:masterClrMapping/>
  </p:clrMapOvr>
</p:notes>
</file>

<file path=ppt/notesSlides/notesSlide6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4139</a:t>
            </a:fld>
            <a:endParaRPr lang="en-GB" dirty="0"/>
          </a:p>
        </p:txBody>
      </p:sp>
    </p:spTree>
  </p:cSld>
  <p:clrMapOvr>
    <a:masterClrMapping/>
  </p:clrMapOvr>
</p:notes>
</file>

<file path=ppt/notesSlides/notesSlide6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4146</a:t>
            </a:fld>
            <a:endParaRPr lang="en-GB" dirty="0"/>
          </a:p>
        </p:txBody>
      </p:sp>
    </p:spTree>
  </p:cSld>
  <p:clrMapOvr>
    <a:masterClrMapping/>
  </p:clrMapOvr>
</p:notes>
</file>

<file path=ppt/notesSlides/notesSlide6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4155</a:t>
            </a:fld>
            <a:endParaRPr lang="en-GB" dirty="0"/>
          </a:p>
        </p:txBody>
      </p:sp>
    </p:spTree>
  </p:cSld>
  <p:clrMapOvr>
    <a:masterClrMapping/>
  </p:clrMapOvr>
</p:notes>
</file>

<file path=ppt/notesSlides/notesSlide6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4164</a:t>
            </a:fld>
            <a:endParaRPr lang="en-GB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341</a:t>
            </a:fld>
            <a:endParaRPr lang="en-GB" dirty="0"/>
          </a:p>
        </p:txBody>
      </p:sp>
    </p:spTree>
  </p:cSld>
  <p:clrMapOvr>
    <a:masterClrMapping/>
  </p:clrMapOvr>
</p:notes>
</file>

<file path=ppt/notesSlides/notesSlide6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4173</a:t>
            </a:fld>
            <a:endParaRPr lang="en-GB" dirty="0"/>
          </a:p>
        </p:txBody>
      </p:sp>
    </p:spTree>
  </p:cSld>
  <p:clrMapOvr>
    <a:masterClrMapping/>
  </p:clrMapOvr>
</p:notes>
</file>

<file path=ppt/notesSlides/notesSlide6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4182</a:t>
            </a:fld>
            <a:endParaRPr lang="en-GB" dirty="0"/>
          </a:p>
        </p:txBody>
      </p:sp>
    </p:spTree>
  </p:cSld>
  <p:clrMapOvr>
    <a:masterClrMapping/>
  </p:clrMapOvr>
</p:notes>
</file>

<file path=ppt/notesSlides/notesSlide6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4191</a:t>
            </a:fld>
            <a:endParaRPr lang="en-GB" dirty="0"/>
          </a:p>
        </p:txBody>
      </p:sp>
    </p:spTree>
  </p:cSld>
  <p:clrMapOvr>
    <a:masterClrMapping/>
  </p:clrMapOvr>
</p:notes>
</file>

<file path=ppt/notesSlides/notesSlide6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4199</a:t>
            </a:fld>
            <a:endParaRPr lang="en-GB" dirty="0"/>
          </a:p>
        </p:txBody>
      </p:sp>
    </p:spTree>
  </p:cSld>
  <p:clrMapOvr>
    <a:masterClrMapping/>
  </p:clrMapOvr>
</p:notes>
</file>

<file path=ppt/notesSlides/notesSlide6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4202</a:t>
            </a:fld>
            <a:endParaRPr lang="en-GB" dirty="0"/>
          </a:p>
        </p:txBody>
      </p:sp>
    </p:spTree>
  </p:cSld>
  <p:clrMapOvr>
    <a:masterClrMapping/>
  </p:clrMapOvr>
</p:notes>
</file>

<file path=ppt/notesSlides/notesSlide6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4205</a:t>
            </a:fld>
            <a:endParaRPr lang="en-GB" dirty="0"/>
          </a:p>
        </p:txBody>
      </p:sp>
    </p:spTree>
  </p:cSld>
  <p:clrMapOvr>
    <a:masterClrMapping/>
  </p:clrMapOvr>
</p:notes>
</file>

<file path=ppt/notesSlides/notesSlide6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4212</a:t>
            </a:fld>
            <a:endParaRPr lang="en-GB" dirty="0"/>
          </a:p>
        </p:txBody>
      </p:sp>
    </p:spTree>
  </p:cSld>
  <p:clrMapOvr>
    <a:masterClrMapping/>
  </p:clrMapOvr>
</p:notes>
</file>

<file path=ppt/notesSlides/notesSlide6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4221</a:t>
            </a:fld>
            <a:endParaRPr lang="en-GB" dirty="0"/>
          </a:p>
        </p:txBody>
      </p:sp>
    </p:spTree>
  </p:cSld>
  <p:clrMapOvr>
    <a:masterClrMapping/>
  </p:clrMapOvr>
</p:notes>
</file>

<file path=ppt/notesSlides/notesSlide6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4230</a:t>
            </a:fld>
            <a:endParaRPr lang="en-GB" dirty="0"/>
          </a:p>
        </p:txBody>
      </p:sp>
    </p:spTree>
  </p:cSld>
  <p:clrMapOvr>
    <a:masterClrMapping/>
  </p:clrMapOvr>
</p:notes>
</file>

<file path=ppt/notesSlides/notesSlide6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4239</a:t>
            </a:fld>
            <a:endParaRPr lang="en-GB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346</a:t>
            </a:fld>
            <a:endParaRPr lang="en-GB" dirty="0"/>
          </a:p>
        </p:txBody>
      </p:sp>
    </p:spTree>
  </p:cSld>
  <p:clrMapOvr>
    <a:masterClrMapping/>
  </p:clrMapOvr>
</p:notes>
</file>

<file path=ppt/notesSlides/notesSlide6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4248</a:t>
            </a:fld>
            <a:endParaRPr lang="en-GB" dirty="0"/>
          </a:p>
        </p:txBody>
      </p:sp>
    </p:spTree>
  </p:cSld>
  <p:clrMapOvr>
    <a:masterClrMapping/>
  </p:clrMapOvr>
</p:notes>
</file>

<file path=ppt/notesSlides/notesSlide6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4257</a:t>
            </a:fld>
            <a:endParaRPr lang="en-GB" dirty="0"/>
          </a:p>
        </p:txBody>
      </p:sp>
    </p:spTree>
  </p:cSld>
  <p:clrMapOvr>
    <a:masterClrMapping/>
  </p:clrMapOvr>
</p:notes>
</file>

<file path=ppt/notesSlides/notesSlide6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4265</a:t>
            </a:fld>
            <a:endParaRPr lang="en-GB" dirty="0"/>
          </a:p>
        </p:txBody>
      </p:sp>
    </p:spTree>
  </p:cSld>
  <p:clrMapOvr>
    <a:masterClrMapping/>
  </p:clrMapOvr>
</p:notes>
</file>

<file path=ppt/notesSlides/notesSlide6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4275</a:t>
            </a:fld>
            <a:endParaRPr lang="en-GB" dirty="0"/>
          </a:p>
        </p:txBody>
      </p:sp>
    </p:spTree>
  </p:cSld>
  <p:clrMapOvr>
    <a:masterClrMapping/>
  </p:clrMapOvr>
</p:notes>
</file>

<file path=ppt/notesSlides/notesSlide6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4284</a:t>
            </a:fld>
            <a:endParaRPr lang="en-GB" dirty="0"/>
          </a:p>
        </p:txBody>
      </p:sp>
    </p:spTree>
  </p:cSld>
  <p:clrMapOvr>
    <a:masterClrMapping/>
  </p:clrMapOvr>
</p:notes>
</file>

<file path=ppt/notesSlides/notesSlide6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4293</a:t>
            </a:fld>
            <a:endParaRPr lang="en-GB" dirty="0"/>
          </a:p>
        </p:txBody>
      </p:sp>
    </p:spTree>
  </p:cSld>
  <p:clrMapOvr>
    <a:masterClrMapping/>
  </p:clrMapOvr>
</p:notes>
</file>

<file path=ppt/notesSlides/notesSlide6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4302</a:t>
            </a:fld>
            <a:endParaRPr lang="en-GB" dirty="0"/>
          </a:p>
        </p:txBody>
      </p:sp>
    </p:spTree>
  </p:cSld>
  <p:clrMapOvr>
    <a:masterClrMapping/>
  </p:clrMapOvr>
</p:notes>
</file>

<file path=ppt/notesSlides/notesSlide6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4309</a:t>
            </a:fld>
            <a:endParaRPr lang="en-GB" dirty="0"/>
          </a:p>
        </p:txBody>
      </p:sp>
    </p:spTree>
  </p:cSld>
  <p:clrMapOvr>
    <a:masterClrMapping/>
  </p:clrMapOvr>
</p:notes>
</file>

<file path=ppt/notesSlides/notesSlide6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4314</a:t>
            </a:fld>
            <a:endParaRPr lang="en-GB" dirty="0"/>
          </a:p>
        </p:txBody>
      </p:sp>
    </p:spTree>
  </p:cSld>
  <p:clrMapOvr>
    <a:masterClrMapping/>
  </p:clrMapOvr>
</p:notes>
</file>

<file path=ppt/notesSlides/notesSlide6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4326</a:t>
            </a:fld>
            <a:endParaRPr lang="en-GB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351</a:t>
            </a:fld>
            <a:endParaRPr lang="en-GB" dirty="0"/>
          </a:p>
        </p:txBody>
      </p:sp>
    </p:spTree>
  </p:cSld>
  <p:clrMapOvr>
    <a:masterClrMapping/>
  </p:clrMapOvr>
</p:notes>
</file>

<file path=ppt/notesSlides/notesSlide6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4331</a:t>
            </a:fld>
            <a:endParaRPr lang="en-GB" dirty="0"/>
          </a:p>
        </p:txBody>
      </p:sp>
    </p:spTree>
  </p:cSld>
  <p:clrMapOvr>
    <a:masterClrMapping/>
  </p:clrMapOvr>
</p:notes>
</file>

<file path=ppt/notesSlides/notesSlide6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4336</a:t>
            </a:fld>
            <a:endParaRPr lang="en-GB" dirty="0"/>
          </a:p>
        </p:txBody>
      </p:sp>
    </p:spTree>
  </p:cSld>
  <p:clrMapOvr>
    <a:masterClrMapping/>
  </p:clrMapOvr>
</p:notes>
</file>

<file path=ppt/notesSlides/notesSlide6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4341</a:t>
            </a:fld>
            <a:endParaRPr lang="en-GB" dirty="0"/>
          </a:p>
        </p:txBody>
      </p:sp>
    </p:spTree>
  </p:cSld>
  <p:clrMapOvr>
    <a:masterClrMapping/>
  </p:clrMapOvr>
</p:notes>
</file>

<file path=ppt/notesSlides/notesSlide6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4348</a:t>
            </a:fld>
            <a:endParaRPr lang="en-GB" dirty="0"/>
          </a:p>
        </p:txBody>
      </p:sp>
    </p:spTree>
  </p:cSld>
  <p:clrMapOvr>
    <a:masterClrMapping/>
  </p:clrMapOvr>
</p:notes>
</file>

<file path=ppt/notesSlides/notesSlide6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4353</a:t>
            </a:fld>
            <a:endParaRPr lang="en-GB" dirty="0"/>
          </a:p>
        </p:txBody>
      </p:sp>
    </p:spTree>
  </p:cSld>
  <p:clrMapOvr>
    <a:masterClrMapping/>
  </p:clrMapOvr>
</p:notes>
</file>

<file path=ppt/notesSlides/notesSlide6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4358</a:t>
            </a:fld>
            <a:endParaRPr lang="en-GB" dirty="0"/>
          </a:p>
        </p:txBody>
      </p:sp>
    </p:spTree>
  </p:cSld>
  <p:clrMapOvr>
    <a:masterClrMapping/>
  </p:clrMapOvr>
</p:notes>
</file>

<file path=ppt/notesSlides/notesSlide6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4363</a:t>
            </a:fld>
            <a:endParaRPr lang="en-GB" dirty="0"/>
          </a:p>
        </p:txBody>
      </p:sp>
    </p:spTree>
  </p:cSld>
  <p:clrMapOvr>
    <a:masterClrMapping/>
  </p:clrMapOvr>
</p:notes>
</file>

<file path=ppt/notesSlides/notesSlide6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4369</a:t>
            </a:fld>
            <a:endParaRPr lang="en-GB" dirty="0"/>
          </a:p>
        </p:txBody>
      </p:sp>
    </p:spTree>
  </p:cSld>
  <p:clrMapOvr>
    <a:masterClrMapping/>
  </p:clrMapOvr>
</p:notes>
</file>

<file path=ppt/notesSlides/notesSlide6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4374</a:t>
            </a:fld>
            <a:endParaRPr lang="en-GB" dirty="0"/>
          </a:p>
        </p:txBody>
      </p:sp>
    </p:spTree>
  </p:cSld>
  <p:clrMapOvr>
    <a:masterClrMapping/>
  </p:clrMapOvr>
</p:notes>
</file>

<file path=ppt/notesSlides/notesSlide6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4379</a:t>
            </a:fld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356</a:t>
            </a:fld>
            <a:endParaRPr lang="en-GB" dirty="0"/>
          </a:p>
        </p:txBody>
      </p:sp>
    </p:spTree>
  </p:cSld>
  <p:clrMapOvr>
    <a:masterClrMapping/>
  </p:clrMapOvr>
</p:notes>
</file>

<file path=ppt/notesSlides/notesSlide7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4384</a:t>
            </a:fld>
            <a:endParaRPr lang="en-GB" dirty="0"/>
          </a:p>
        </p:txBody>
      </p:sp>
    </p:spTree>
  </p:cSld>
  <p:clrMapOvr>
    <a:masterClrMapping/>
  </p:clrMapOvr>
</p:notes>
</file>

<file path=ppt/notesSlides/notesSlide7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4389</a:t>
            </a:fld>
            <a:endParaRPr lang="en-GB" dirty="0"/>
          </a:p>
        </p:txBody>
      </p:sp>
    </p:spTree>
  </p:cSld>
  <p:clrMapOvr>
    <a:masterClrMapping/>
  </p:clrMapOvr>
</p:notes>
</file>

<file path=ppt/notesSlides/notesSlide7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4394</a:t>
            </a:fld>
            <a:endParaRPr lang="en-GB" dirty="0"/>
          </a:p>
        </p:txBody>
      </p:sp>
    </p:spTree>
  </p:cSld>
  <p:clrMapOvr>
    <a:masterClrMapping/>
  </p:clrMapOvr>
</p:notes>
</file>

<file path=ppt/notesSlides/notesSlide7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4399</a:t>
            </a:fld>
            <a:endParaRPr lang="en-GB" dirty="0"/>
          </a:p>
        </p:txBody>
      </p:sp>
    </p:spTree>
  </p:cSld>
  <p:clrMapOvr>
    <a:masterClrMapping/>
  </p:clrMapOvr>
</p:notes>
</file>

<file path=ppt/notesSlides/notesSlide7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4404</a:t>
            </a:fld>
            <a:endParaRPr lang="en-GB" dirty="0"/>
          </a:p>
        </p:txBody>
      </p:sp>
    </p:spTree>
  </p:cSld>
  <p:clrMapOvr>
    <a:masterClrMapping/>
  </p:clrMapOvr>
</p:notes>
</file>

<file path=ppt/notesSlides/notesSlide7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4409</a:t>
            </a:fld>
            <a:endParaRPr lang="en-GB" dirty="0"/>
          </a:p>
        </p:txBody>
      </p:sp>
    </p:spTree>
  </p:cSld>
  <p:clrMapOvr>
    <a:masterClrMapping/>
  </p:clrMapOvr>
</p:notes>
</file>

<file path=ppt/notesSlides/notesSlide7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4414</a:t>
            </a:fld>
            <a:endParaRPr lang="en-GB" dirty="0"/>
          </a:p>
        </p:txBody>
      </p:sp>
    </p:spTree>
  </p:cSld>
  <p:clrMapOvr>
    <a:masterClrMapping/>
  </p:clrMapOvr>
</p:notes>
</file>

<file path=ppt/notesSlides/notesSlide7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4419</a:t>
            </a:fld>
            <a:endParaRPr lang="en-GB" dirty="0"/>
          </a:p>
        </p:txBody>
      </p:sp>
    </p:spTree>
  </p:cSld>
  <p:clrMapOvr>
    <a:masterClrMapping/>
  </p:clrMapOvr>
</p:notes>
</file>

<file path=ppt/notesSlides/notesSlide7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4424</a:t>
            </a:fld>
            <a:endParaRPr lang="en-GB" dirty="0"/>
          </a:p>
        </p:txBody>
      </p:sp>
    </p:spTree>
  </p:cSld>
  <p:clrMapOvr>
    <a:masterClrMapping/>
  </p:clrMapOvr>
</p:notes>
</file>

<file path=ppt/notesSlides/notesSlide7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4429</a:t>
            </a:fld>
            <a:endParaRPr lang="en-GB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361</a:t>
            </a:fld>
            <a:endParaRPr lang="en-GB" dirty="0"/>
          </a:p>
        </p:txBody>
      </p:sp>
    </p:spTree>
  </p:cSld>
  <p:clrMapOvr>
    <a:masterClrMapping/>
  </p:clrMapOvr>
</p:notes>
</file>

<file path=ppt/notesSlides/notesSlide7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4434</a:t>
            </a:fld>
            <a:endParaRPr lang="en-GB" dirty="0"/>
          </a:p>
        </p:txBody>
      </p:sp>
    </p:spTree>
  </p:cSld>
  <p:clrMapOvr>
    <a:masterClrMapping/>
  </p:clrMapOvr>
</p:notes>
</file>

<file path=ppt/notesSlides/notesSlide7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4439</a:t>
            </a:fld>
            <a:endParaRPr lang="en-GB" dirty="0"/>
          </a:p>
        </p:txBody>
      </p:sp>
    </p:spTree>
  </p:cSld>
  <p:clrMapOvr>
    <a:masterClrMapping/>
  </p:clrMapOvr>
</p:notes>
</file>

<file path=ppt/notesSlides/notesSlide7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4444</a:t>
            </a:fld>
            <a:endParaRPr lang="en-GB" dirty="0"/>
          </a:p>
        </p:txBody>
      </p:sp>
    </p:spTree>
  </p:cSld>
  <p:clrMapOvr>
    <a:masterClrMapping/>
  </p:clrMapOvr>
</p:notes>
</file>

<file path=ppt/notesSlides/notesSlide7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4447</a:t>
            </a:fld>
            <a:endParaRPr lang="en-GB" dirty="0"/>
          </a:p>
        </p:txBody>
      </p:sp>
    </p:spTree>
  </p:cSld>
  <p:clrMapOvr>
    <a:masterClrMapping/>
  </p:clrMapOvr>
</p:notes>
</file>

<file path=ppt/notesSlides/notesSlide7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4452</a:t>
            </a:fld>
            <a:endParaRPr lang="en-GB" dirty="0"/>
          </a:p>
        </p:txBody>
      </p:sp>
    </p:spTree>
  </p:cSld>
  <p:clrMapOvr>
    <a:masterClrMapping/>
  </p:clrMapOvr>
</p:notes>
</file>

<file path=ppt/notesSlides/notesSlide7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4457</a:t>
            </a:fld>
            <a:endParaRPr lang="en-GB" dirty="0"/>
          </a:p>
        </p:txBody>
      </p:sp>
    </p:spTree>
  </p:cSld>
  <p:clrMapOvr>
    <a:masterClrMapping/>
  </p:clrMapOvr>
</p:notes>
</file>

<file path=ppt/notesSlides/notesSlide7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4462</a:t>
            </a:fld>
            <a:endParaRPr lang="en-GB" dirty="0"/>
          </a:p>
        </p:txBody>
      </p:sp>
    </p:spTree>
  </p:cSld>
  <p:clrMapOvr>
    <a:masterClrMapping/>
  </p:clrMapOvr>
</p:notes>
</file>

<file path=ppt/notesSlides/notesSlide7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4467</a:t>
            </a:fld>
            <a:endParaRPr lang="en-GB" dirty="0"/>
          </a:p>
        </p:txBody>
      </p:sp>
    </p:spTree>
  </p:cSld>
  <p:clrMapOvr>
    <a:masterClrMapping/>
  </p:clrMapOvr>
</p:notes>
</file>

<file path=ppt/notesSlides/notesSlide7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4472</a:t>
            </a:fld>
            <a:endParaRPr lang="en-GB" dirty="0"/>
          </a:p>
        </p:txBody>
      </p:sp>
    </p:spTree>
  </p:cSld>
  <p:clrMapOvr>
    <a:masterClrMapping/>
  </p:clrMapOvr>
</p:notes>
</file>

<file path=ppt/notesSlides/notesSlide7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4477</a:t>
            </a:fld>
            <a:endParaRPr lang="en-GB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366</a:t>
            </a:fld>
            <a:endParaRPr lang="en-GB" dirty="0"/>
          </a:p>
        </p:txBody>
      </p:sp>
    </p:spTree>
  </p:cSld>
  <p:clrMapOvr>
    <a:masterClrMapping/>
  </p:clrMapOvr>
</p:notes>
</file>

<file path=ppt/notesSlides/notesSlide7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4482</a:t>
            </a:fld>
            <a:endParaRPr lang="en-GB" dirty="0"/>
          </a:p>
        </p:txBody>
      </p:sp>
    </p:spTree>
  </p:cSld>
  <p:clrMapOvr>
    <a:masterClrMapping/>
  </p:clrMapOvr>
</p:notes>
</file>

<file path=ppt/notesSlides/notesSlide7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4491</a:t>
            </a:fld>
            <a:endParaRPr lang="en-GB" dirty="0"/>
          </a:p>
        </p:txBody>
      </p:sp>
    </p:spTree>
  </p:cSld>
  <p:clrMapOvr>
    <a:masterClrMapping/>
  </p:clrMapOvr>
</p:notes>
</file>

<file path=ppt/notesSlides/notesSlide7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4496</a:t>
            </a:fld>
            <a:endParaRPr lang="en-GB" dirty="0"/>
          </a:p>
        </p:txBody>
      </p:sp>
    </p:spTree>
  </p:cSld>
  <p:clrMapOvr>
    <a:masterClrMapping/>
  </p:clrMapOvr>
</p:notes>
</file>

<file path=ppt/notesSlides/notesSlide7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4501</a:t>
            </a:fld>
            <a:endParaRPr lang="en-GB" dirty="0"/>
          </a:p>
        </p:txBody>
      </p:sp>
    </p:spTree>
  </p:cSld>
  <p:clrMapOvr>
    <a:masterClrMapping/>
  </p:clrMapOvr>
</p:notes>
</file>

<file path=ppt/notesSlides/notesSlide7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4506</a:t>
            </a:fld>
            <a:endParaRPr lang="en-GB" dirty="0"/>
          </a:p>
        </p:txBody>
      </p:sp>
    </p:spTree>
  </p:cSld>
  <p:clrMapOvr>
    <a:masterClrMapping/>
  </p:clrMapOvr>
</p:notes>
</file>

<file path=ppt/notesSlides/notesSlide7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4511</a:t>
            </a:fld>
            <a:endParaRPr lang="en-GB" dirty="0"/>
          </a:p>
        </p:txBody>
      </p:sp>
    </p:spTree>
  </p:cSld>
  <p:clrMapOvr>
    <a:masterClrMapping/>
  </p:clrMapOvr>
</p:notes>
</file>

<file path=ppt/notesSlides/notesSlide7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4516</a:t>
            </a:fld>
            <a:endParaRPr lang="en-GB" dirty="0"/>
          </a:p>
        </p:txBody>
      </p:sp>
    </p:spTree>
  </p:cSld>
  <p:clrMapOvr>
    <a:masterClrMapping/>
  </p:clrMapOvr>
</p:notes>
</file>

<file path=ppt/notesSlides/notesSlide7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4521</a:t>
            </a:fld>
            <a:endParaRPr lang="en-GB" dirty="0"/>
          </a:p>
        </p:txBody>
      </p:sp>
    </p:spTree>
  </p:cSld>
  <p:clrMapOvr>
    <a:masterClrMapping/>
  </p:clrMapOvr>
</p:notes>
</file>

<file path=ppt/notesSlides/notesSlide7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4526</a:t>
            </a:fld>
            <a:endParaRPr lang="en-GB" dirty="0"/>
          </a:p>
        </p:txBody>
      </p:sp>
    </p:spTree>
  </p:cSld>
  <p:clrMapOvr>
    <a:masterClrMapping/>
  </p:clrMapOvr>
</p:notes>
</file>

<file path=ppt/notesSlides/notesSlide7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4531</a:t>
            </a:fld>
            <a:endParaRPr lang="en-GB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371</a:t>
            </a:fld>
            <a:endParaRPr lang="en-GB" dirty="0"/>
          </a:p>
        </p:txBody>
      </p:sp>
    </p:spTree>
  </p:cSld>
  <p:clrMapOvr>
    <a:masterClrMapping/>
  </p:clrMapOvr>
</p:notes>
</file>

<file path=ppt/notesSlides/notesSlide7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4536</a:t>
            </a:fld>
            <a:endParaRPr lang="en-GB" dirty="0"/>
          </a:p>
        </p:txBody>
      </p:sp>
    </p:spTree>
  </p:cSld>
  <p:clrMapOvr>
    <a:masterClrMapping/>
  </p:clrMapOvr>
</p:notes>
</file>

<file path=ppt/notesSlides/notesSlide7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4541</a:t>
            </a:fld>
            <a:endParaRPr lang="en-GB" dirty="0"/>
          </a:p>
        </p:txBody>
      </p:sp>
    </p:spTree>
  </p:cSld>
  <p:clrMapOvr>
    <a:masterClrMapping/>
  </p:clrMapOvr>
</p:notes>
</file>

<file path=ppt/notesSlides/notesSlide7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4546</a:t>
            </a:fld>
            <a:endParaRPr lang="en-GB" dirty="0"/>
          </a:p>
        </p:txBody>
      </p:sp>
    </p:spTree>
  </p:cSld>
  <p:clrMapOvr>
    <a:masterClrMapping/>
  </p:clrMapOvr>
</p:notes>
</file>

<file path=ppt/notesSlides/notesSlide7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4551</a:t>
            </a:fld>
            <a:endParaRPr lang="en-GB" dirty="0"/>
          </a:p>
        </p:txBody>
      </p:sp>
    </p:spTree>
  </p:cSld>
  <p:clrMapOvr>
    <a:masterClrMapping/>
  </p:clrMapOvr>
</p:notes>
</file>

<file path=ppt/notesSlides/notesSlide7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4559</a:t>
            </a:fld>
            <a:endParaRPr lang="en-GB" dirty="0"/>
          </a:p>
        </p:txBody>
      </p:sp>
    </p:spTree>
  </p:cSld>
  <p:clrMapOvr>
    <a:masterClrMapping/>
  </p:clrMapOvr>
</p:notes>
</file>

<file path=ppt/notesSlides/notesSlide7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4564</a:t>
            </a:fld>
            <a:endParaRPr lang="en-GB" dirty="0"/>
          </a:p>
        </p:txBody>
      </p:sp>
    </p:spTree>
  </p:cSld>
  <p:clrMapOvr>
    <a:masterClrMapping/>
  </p:clrMapOvr>
</p:notes>
</file>

<file path=ppt/notesSlides/notesSlide7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4569</a:t>
            </a:fld>
            <a:endParaRPr lang="en-GB" dirty="0"/>
          </a:p>
        </p:txBody>
      </p:sp>
    </p:spTree>
  </p:cSld>
  <p:clrMapOvr>
    <a:masterClrMapping/>
  </p:clrMapOvr>
</p:notes>
</file>

<file path=ppt/notesSlides/notesSlide7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4574</a:t>
            </a:fld>
            <a:endParaRPr lang="en-GB" dirty="0"/>
          </a:p>
        </p:txBody>
      </p:sp>
    </p:spTree>
  </p:cSld>
  <p:clrMapOvr>
    <a:masterClrMapping/>
  </p:clrMapOvr>
</p:notes>
</file>

<file path=ppt/notesSlides/notesSlide7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4579</a:t>
            </a:fld>
            <a:endParaRPr lang="en-GB" dirty="0"/>
          </a:p>
        </p:txBody>
      </p:sp>
    </p:spTree>
  </p:cSld>
  <p:clrMapOvr>
    <a:masterClrMapping/>
  </p:clrMapOvr>
</p:notes>
</file>

<file path=ppt/notesSlides/notesSlide7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4584</a:t>
            </a:fld>
            <a:endParaRPr lang="en-GB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376</a:t>
            </a:fld>
            <a:endParaRPr lang="en-GB" dirty="0"/>
          </a:p>
        </p:txBody>
      </p:sp>
    </p:spTree>
  </p:cSld>
  <p:clrMapOvr>
    <a:masterClrMapping/>
  </p:clrMapOvr>
</p:notes>
</file>

<file path=ppt/notesSlides/notesSlide7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4589</a:t>
            </a:fld>
            <a:endParaRPr lang="en-GB" dirty="0"/>
          </a:p>
        </p:txBody>
      </p:sp>
    </p:spTree>
  </p:cSld>
  <p:clrMapOvr>
    <a:masterClrMapping/>
  </p:clrMapOvr>
</p:notes>
</file>

<file path=ppt/notesSlides/notesSlide7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4594</a:t>
            </a:fld>
            <a:endParaRPr lang="en-GB" dirty="0"/>
          </a:p>
        </p:txBody>
      </p:sp>
    </p:spTree>
  </p:cSld>
  <p:clrMapOvr>
    <a:masterClrMapping/>
  </p:clrMapOvr>
</p:notes>
</file>

<file path=ppt/notesSlides/notesSlide7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4599</a:t>
            </a:fld>
            <a:endParaRPr lang="en-GB" dirty="0"/>
          </a:p>
        </p:txBody>
      </p:sp>
    </p:spTree>
  </p:cSld>
  <p:clrMapOvr>
    <a:masterClrMapping/>
  </p:clrMapOvr>
</p:notes>
</file>

<file path=ppt/notesSlides/notesSlide7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4604</a:t>
            </a:fld>
            <a:endParaRPr lang="en-GB" dirty="0"/>
          </a:p>
        </p:txBody>
      </p:sp>
    </p:spTree>
  </p:cSld>
  <p:clrMapOvr>
    <a:masterClrMapping/>
  </p:clrMapOvr>
</p:notes>
</file>

<file path=ppt/notesSlides/notesSlide7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4609</a:t>
            </a:fld>
            <a:endParaRPr lang="en-GB" dirty="0"/>
          </a:p>
        </p:txBody>
      </p:sp>
    </p:spTree>
  </p:cSld>
  <p:clrMapOvr>
    <a:masterClrMapping/>
  </p:clrMapOvr>
</p:notes>
</file>

<file path=ppt/notesSlides/notesSlide7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4614</a:t>
            </a:fld>
            <a:endParaRPr lang="en-GB" dirty="0"/>
          </a:p>
        </p:txBody>
      </p:sp>
    </p:spTree>
  </p:cSld>
  <p:clrMapOvr>
    <a:masterClrMapping/>
  </p:clrMapOvr>
</p:notes>
</file>

<file path=ppt/notesSlides/notesSlide7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4619</a:t>
            </a:fld>
            <a:endParaRPr lang="en-GB" dirty="0"/>
          </a:p>
        </p:txBody>
      </p:sp>
    </p:spTree>
  </p:cSld>
  <p:clrMapOvr>
    <a:masterClrMapping/>
  </p:clrMapOvr>
</p:notes>
</file>

<file path=ppt/notesSlides/notesSlide7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4624</a:t>
            </a:fld>
            <a:endParaRPr lang="en-GB" dirty="0"/>
          </a:p>
        </p:txBody>
      </p:sp>
    </p:spTree>
  </p:cSld>
  <p:clrMapOvr>
    <a:masterClrMapping/>
  </p:clrMapOvr>
</p:notes>
</file>

<file path=ppt/notesSlides/notesSlide7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4629</a:t>
            </a:fld>
            <a:endParaRPr lang="en-GB" dirty="0"/>
          </a:p>
        </p:txBody>
      </p:sp>
    </p:spTree>
  </p:cSld>
  <p:clrMapOvr>
    <a:masterClrMapping/>
  </p:clrMapOvr>
</p:notes>
</file>

<file path=ppt/notesSlides/notesSlide7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4634</a:t>
            </a:fld>
            <a:endParaRPr lang="en-GB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381</a:t>
            </a:fld>
            <a:endParaRPr lang="en-GB" dirty="0"/>
          </a:p>
        </p:txBody>
      </p:sp>
    </p:spTree>
  </p:cSld>
  <p:clrMapOvr>
    <a:masterClrMapping/>
  </p:clrMapOvr>
</p:notes>
</file>

<file path=ppt/notesSlides/notesSlide7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4639</a:t>
            </a:fld>
            <a:endParaRPr lang="en-GB" dirty="0"/>
          </a:p>
        </p:txBody>
      </p:sp>
    </p:spTree>
  </p:cSld>
  <p:clrMapOvr>
    <a:masterClrMapping/>
  </p:clrMapOvr>
</p:notes>
</file>

<file path=ppt/notesSlides/notesSlide7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4644</a:t>
            </a:fld>
            <a:endParaRPr lang="en-GB" dirty="0"/>
          </a:p>
        </p:txBody>
      </p:sp>
    </p:spTree>
  </p:cSld>
  <p:clrMapOvr>
    <a:masterClrMapping/>
  </p:clrMapOvr>
</p:notes>
</file>

<file path=ppt/notesSlides/notesSlide7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4649</a:t>
            </a:fld>
            <a:endParaRPr lang="en-GB" dirty="0"/>
          </a:p>
        </p:txBody>
      </p:sp>
    </p:spTree>
  </p:cSld>
  <p:clrMapOvr>
    <a:masterClrMapping/>
  </p:clrMapOvr>
</p:notes>
</file>

<file path=ppt/notesSlides/notesSlide7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4654</a:t>
            </a:fld>
            <a:endParaRPr lang="en-GB" dirty="0"/>
          </a:p>
        </p:txBody>
      </p:sp>
    </p:spTree>
  </p:cSld>
  <p:clrMapOvr>
    <a:masterClrMapping/>
  </p:clrMapOvr>
</p:notes>
</file>

<file path=ppt/notesSlides/notesSlide7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4659</a:t>
            </a:fld>
            <a:endParaRPr lang="en-GB" dirty="0"/>
          </a:p>
        </p:txBody>
      </p:sp>
    </p:spTree>
  </p:cSld>
  <p:clrMapOvr>
    <a:masterClrMapping/>
  </p:clrMapOvr>
</p:notes>
</file>

<file path=ppt/notesSlides/notesSlide7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4664</a:t>
            </a:fld>
            <a:endParaRPr lang="en-GB" dirty="0"/>
          </a:p>
        </p:txBody>
      </p:sp>
    </p:spTree>
  </p:cSld>
  <p:clrMapOvr>
    <a:masterClrMapping/>
  </p:clrMapOvr>
</p:notes>
</file>

<file path=ppt/notesSlides/notesSlide7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4669</a:t>
            </a:fld>
            <a:endParaRPr lang="en-GB" dirty="0"/>
          </a:p>
        </p:txBody>
      </p:sp>
    </p:spTree>
  </p:cSld>
  <p:clrMapOvr>
    <a:masterClrMapping/>
  </p:clrMapOvr>
</p:notes>
</file>

<file path=ppt/notesSlides/notesSlide7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4674</a:t>
            </a:fld>
            <a:endParaRPr lang="en-GB" dirty="0"/>
          </a:p>
        </p:txBody>
      </p:sp>
    </p:spTree>
  </p:cSld>
  <p:clrMapOvr>
    <a:masterClrMapping/>
  </p:clrMapOvr>
</p:notes>
</file>

<file path=ppt/notesSlides/notesSlide7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4679</a:t>
            </a:fld>
            <a:endParaRPr lang="en-GB" dirty="0"/>
          </a:p>
        </p:txBody>
      </p:sp>
    </p:spTree>
  </p:cSld>
  <p:clrMapOvr>
    <a:masterClrMapping/>
  </p:clrMapOvr>
</p:notes>
</file>

<file path=ppt/notesSlides/notesSlide7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4684</a:t>
            </a:fld>
            <a:endParaRPr lang="en-GB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386</a:t>
            </a:fld>
            <a:endParaRPr lang="en-GB" dirty="0"/>
          </a:p>
        </p:txBody>
      </p:sp>
    </p:spTree>
  </p:cSld>
  <p:clrMapOvr>
    <a:masterClrMapping/>
  </p:clrMapOvr>
</p:notes>
</file>

<file path=ppt/notesSlides/notesSlide7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4689</a:t>
            </a:fld>
            <a:endParaRPr lang="en-GB" dirty="0"/>
          </a:p>
        </p:txBody>
      </p:sp>
    </p:spTree>
  </p:cSld>
  <p:clrMapOvr>
    <a:masterClrMapping/>
  </p:clrMapOvr>
</p:notes>
</file>

<file path=ppt/notesSlides/notesSlide7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4694</a:t>
            </a:fld>
            <a:endParaRPr lang="en-GB" dirty="0"/>
          </a:p>
        </p:txBody>
      </p:sp>
    </p:spTree>
  </p:cSld>
  <p:clrMapOvr>
    <a:masterClrMapping/>
  </p:clrMapOvr>
</p:notes>
</file>

<file path=ppt/notesSlides/notesSlide7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4699</a:t>
            </a:fld>
            <a:endParaRPr lang="en-GB" dirty="0"/>
          </a:p>
        </p:txBody>
      </p:sp>
    </p:spTree>
  </p:cSld>
  <p:clrMapOvr>
    <a:masterClrMapping/>
  </p:clrMapOvr>
</p:notes>
</file>

<file path=ppt/notesSlides/notesSlide7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4704</a:t>
            </a:fld>
            <a:endParaRPr lang="en-GB" dirty="0"/>
          </a:p>
        </p:txBody>
      </p:sp>
    </p:spTree>
  </p:cSld>
  <p:clrMapOvr>
    <a:masterClrMapping/>
  </p:clrMapOvr>
</p:notes>
</file>

<file path=ppt/notesSlides/notesSlide7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4709</a:t>
            </a:fld>
            <a:endParaRPr lang="en-GB" dirty="0"/>
          </a:p>
        </p:txBody>
      </p:sp>
    </p:spTree>
  </p:cSld>
  <p:clrMapOvr>
    <a:masterClrMapping/>
  </p:clrMapOvr>
</p:notes>
</file>

<file path=ppt/notesSlides/notesSlide7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4714</a:t>
            </a:fld>
            <a:endParaRPr lang="en-GB" dirty="0"/>
          </a:p>
        </p:txBody>
      </p:sp>
    </p:spTree>
  </p:cSld>
  <p:clrMapOvr>
    <a:masterClrMapping/>
  </p:clrMapOvr>
</p:notes>
</file>

<file path=ppt/notesSlides/notesSlide7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4719</a:t>
            </a:fld>
            <a:endParaRPr lang="en-GB" dirty="0"/>
          </a:p>
        </p:txBody>
      </p:sp>
    </p:spTree>
  </p:cSld>
  <p:clrMapOvr>
    <a:masterClrMapping/>
  </p:clrMapOvr>
</p:notes>
</file>

<file path=ppt/notesSlides/notesSlide7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4724</a:t>
            </a:fld>
            <a:endParaRPr lang="en-GB" dirty="0"/>
          </a:p>
        </p:txBody>
      </p:sp>
    </p:spTree>
  </p:cSld>
  <p:clrMapOvr>
    <a:masterClrMapping/>
  </p:clrMapOvr>
</p:notes>
</file>

<file path=ppt/notesSlides/notesSlide7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4729</a:t>
            </a:fld>
            <a:endParaRPr lang="en-GB" dirty="0"/>
          </a:p>
        </p:txBody>
      </p:sp>
    </p:spTree>
  </p:cSld>
  <p:clrMapOvr>
    <a:masterClrMapping/>
  </p:clrMapOvr>
</p:notes>
</file>

<file path=ppt/notesSlides/notesSlide7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4734</a:t>
            </a:fld>
            <a:endParaRPr lang="en-GB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391</a:t>
            </a:fld>
            <a:endParaRPr lang="en-GB" dirty="0"/>
          </a:p>
        </p:txBody>
      </p:sp>
    </p:spTree>
  </p:cSld>
  <p:clrMapOvr>
    <a:masterClrMapping/>
  </p:clrMapOvr>
</p:notes>
</file>

<file path=ppt/notesSlides/notesSlide7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4739</a:t>
            </a:fld>
            <a:endParaRPr lang="en-GB" dirty="0"/>
          </a:p>
        </p:txBody>
      </p:sp>
    </p:spTree>
  </p:cSld>
  <p:clrMapOvr>
    <a:masterClrMapping/>
  </p:clrMapOvr>
</p:notes>
</file>

<file path=ppt/notesSlides/notesSlide7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4744</a:t>
            </a:fld>
            <a:endParaRPr lang="en-GB" dirty="0"/>
          </a:p>
        </p:txBody>
      </p:sp>
    </p:spTree>
  </p:cSld>
  <p:clrMapOvr>
    <a:masterClrMapping/>
  </p:clrMapOvr>
</p:notes>
</file>

<file path=ppt/notesSlides/notesSlide7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4749</a:t>
            </a:fld>
            <a:endParaRPr lang="en-GB" dirty="0"/>
          </a:p>
        </p:txBody>
      </p:sp>
    </p:spTree>
  </p:cSld>
  <p:clrMapOvr>
    <a:masterClrMapping/>
  </p:clrMapOvr>
</p:notes>
</file>

<file path=ppt/notesSlides/notesSlide7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4754</a:t>
            </a:fld>
            <a:endParaRPr lang="en-GB" dirty="0"/>
          </a:p>
        </p:txBody>
      </p:sp>
    </p:spTree>
  </p:cSld>
  <p:clrMapOvr>
    <a:masterClrMapping/>
  </p:clrMapOvr>
</p:notes>
</file>

<file path=ppt/notesSlides/notesSlide7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4759</a:t>
            </a:fld>
            <a:endParaRPr lang="en-GB" dirty="0"/>
          </a:p>
        </p:txBody>
      </p:sp>
    </p:spTree>
  </p:cSld>
  <p:clrMapOvr>
    <a:masterClrMapping/>
  </p:clrMapOvr>
</p:notes>
</file>

<file path=ppt/notesSlides/notesSlide7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4764</a:t>
            </a:fld>
            <a:endParaRPr lang="en-GB" dirty="0"/>
          </a:p>
        </p:txBody>
      </p:sp>
    </p:spTree>
  </p:cSld>
  <p:clrMapOvr>
    <a:masterClrMapping/>
  </p:clrMapOvr>
</p:notes>
</file>

<file path=ppt/notesSlides/notesSlide7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4769</a:t>
            </a:fld>
            <a:endParaRPr lang="en-GB" dirty="0"/>
          </a:p>
        </p:txBody>
      </p:sp>
    </p:spTree>
  </p:cSld>
  <p:clrMapOvr>
    <a:masterClrMapping/>
  </p:clrMapOvr>
</p:notes>
</file>

<file path=ppt/notesSlides/notesSlide7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4774</a:t>
            </a:fld>
            <a:endParaRPr lang="en-GB" dirty="0"/>
          </a:p>
        </p:txBody>
      </p:sp>
    </p:spTree>
  </p:cSld>
  <p:clrMapOvr>
    <a:masterClrMapping/>
  </p:clrMapOvr>
</p:notes>
</file>

<file path=ppt/notesSlides/notesSlide7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4779</a:t>
            </a:fld>
            <a:endParaRPr lang="en-GB" dirty="0"/>
          </a:p>
        </p:txBody>
      </p:sp>
    </p:spTree>
  </p:cSld>
  <p:clrMapOvr>
    <a:masterClrMapping/>
  </p:clrMapOvr>
</p:notes>
</file>

<file path=ppt/notesSlides/notesSlide7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4784</a:t>
            </a:fld>
            <a:endParaRPr lang="en-GB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396</a:t>
            </a:fld>
            <a:endParaRPr lang="en-GB" dirty="0"/>
          </a:p>
        </p:txBody>
      </p:sp>
    </p:spTree>
  </p:cSld>
  <p:clrMapOvr>
    <a:masterClrMapping/>
  </p:clrMapOvr>
</p:notes>
</file>

<file path=ppt/notesSlides/notesSlide7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4789</a:t>
            </a:fld>
            <a:endParaRPr lang="en-GB" dirty="0"/>
          </a:p>
        </p:txBody>
      </p:sp>
    </p:spTree>
  </p:cSld>
  <p:clrMapOvr>
    <a:masterClrMapping/>
  </p:clrMapOvr>
</p:notes>
</file>

<file path=ppt/notesSlides/notesSlide7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4794</a:t>
            </a:fld>
            <a:endParaRPr lang="en-GB" dirty="0"/>
          </a:p>
        </p:txBody>
      </p:sp>
    </p:spTree>
  </p:cSld>
  <p:clrMapOvr>
    <a:masterClrMapping/>
  </p:clrMapOvr>
</p:notes>
</file>

<file path=ppt/notesSlides/notesSlide7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4799</a:t>
            </a:fld>
            <a:endParaRPr lang="en-GB" dirty="0"/>
          </a:p>
        </p:txBody>
      </p:sp>
    </p:spTree>
  </p:cSld>
  <p:clrMapOvr>
    <a:masterClrMapping/>
  </p:clrMapOvr>
</p:notes>
</file>

<file path=ppt/notesSlides/notesSlide7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4804</a:t>
            </a:fld>
            <a:endParaRPr lang="en-GB" dirty="0"/>
          </a:p>
        </p:txBody>
      </p:sp>
    </p:spTree>
  </p:cSld>
  <p:clrMapOvr>
    <a:masterClrMapping/>
  </p:clrMapOvr>
</p:notes>
</file>

<file path=ppt/notesSlides/notesSlide7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4809</a:t>
            </a:fld>
            <a:endParaRPr lang="en-GB" dirty="0"/>
          </a:p>
        </p:txBody>
      </p:sp>
    </p:spTree>
  </p:cSld>
  <p:clrMapOvr>
    <a:masterClrMapping/>
  </p:clrMapOvr>
</p:notes>
</file>

<file path=ppt/notesSlides/notesSlide7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4814</a:t>
            </a:fld>
            <a:endParaRPr lang="en-GB" dirty="0"/>
          </a:p>
        </p:txBody>
      </p:sp>
    </p:spTree>
  </p:cSld>
  <p:clrMapOvr>
    <a:masterClrMapping/>
  </p:clrMapOvr>
</p:notes>
</file>

<file path=ppt/notesSlides/notesSlide7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4819</a:t>
            </a:fld>
            <a:endParaRPr lang="en-GB" dirty="0"/>
          </a:p>
        </p:txBody>
      </p:sp>
    </p:spTree>
  </p:cSld>
  <p:clrMapOvr>
    <a:masterClrMapping/>
  </p:clrMapOvr>
</p:notes>
</file>

<file path=ppt/notesSlides/notesSlide7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4824</a:t>
            </a:fld>
            <a:endParaRPr lang="en-GB" dirty="0"/>
          </a:p>
        </p:txBody>
      </p:sp>
    </p:spTree>
  </p:cSld>
  <p:clrMapOvr>
    <a:masterClrMapping/>
  </p:clrMapOvr>
</p:notes>
</file>

<file path=ppt/notesSlides/notesSlide7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4829</a:t>
            </a:fld>
            <a:endParaRPr lang="en-GB" dirty="0"/>
          </a:p>
        </p:txBody>
      </p:sp>
    </p:spTree>
  </p:cSld>
  <p:clrMapOvr>
    <a:masterClrMapping/>
  </p:clrMapOvr>
</p:notes>
</file>

<file path=ppt/notesSlides/notesSlide7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4834</a:t>
            </a:fld>
            <a:endParaRPr lang="en-GB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401</a:t>
            </a:fld>
            <a:endParaRPr lang="en-GB" dirty="0"/>
          </a:p>
        </p:txBody>
      </p:sp>
    </p:spTree>
  </p:cSld>
  <p:clrMapOvr>
    <a:masterClrMapping/>
  </p:clrMapOvr>
</p:notes>
</file>

<file path=ppt/notesSlides/notesSlide7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4839</a:t>
            </a:fld>
            <a:endParaRPr lang="en-GB" dirty="0"/>
          </a:p>
        </p:txBody>
      </p:sp>
    </p:spTree>
  </p:cSld>
  <p:clrMapOvr>
    <a:masterClrMapping/>
  </p:clrMapOvr>
</p:notes>
</file>

<file path=ppt/notesSlides/notesSlide7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4844</a:t>
            </a:fld>
            <a:endParaRPr lang="en-GB" dirty="0"/>
          </a:p>
        </p:txBody>
      </p:sp>
    </p:spTree>
  </p:cSld>
  <p:clrMapOvr>
    <a:masterClrMapping/>
  </p:clrMapOvr>
</p:notes>
</file>

<file path=ppt/notesSlides/notesSlide7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4849</a:t>
            </a:fld>
            <a:endParaRPr lang="en-GB" dirty="0"/>
          </a:p>
        </p:txBody>
      </p:sp>
    </p:spTree>
  </p:cSld>
  <p:clrMapOvr>
    <a:masterClrMapping/>
  </p:clrMapOvr>
</p:notes>
</file>

<file path=ppt/notesSlides/notesSlide7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4854</a:t>
            </a:fld>
            <a:endParaRPr lang="en-GB" dirty="0"/>
          </a:p>
        </p:txBody>
      </p:sp>
    </p:spTree>
  </p:cSld>
  <p:clrMapOvr>
    <a:masterClrMapping/>
  </p:clrMapOvr>
</p:notes>
</file>

<file path=ppt/notesSlides/notesSlide7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4859</a:t>
            </a:fld>
            <a:endParaRPr lang="en-GB" dirty="0"/>
          </a:p>
        </p:txBody>
      </p:sp>
    </p:spTree>
  </p:cSld>
  <p:clrMapOvr>
    <a:masterClrMapping/>
  </p:clrMapOvr>
</p:notes>
</file>

<file path=ppt/notesSlides/notesSlide7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4864</a:t>
            </a:fld>
            <a:endParaRPr lang="en-GB" dirty="0"/>
          </a:p>
        </p:txBody>
      </p:sp>
    </p:spTree>
  </p:cSld>
  <p:clrMapOvr>
    <a:masterClrMapping/>
  </p:clrMapOvr>
</p:notes>
</file>

<file path=ppt/notesSlides/notesSlide7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4869</a:t>
            </a:fld>
            <a:endParaRPr lang="en-GB" dirty="0"/>
          </a:p>
        </p:txBody>
      </p:sp>
    </p:spTree>
  </p:cSld>
  <p:clrMapOvr>
    <a:masterClrMapping/>
  </p:clrMapOvr>
</p:notes>
</file>

<file path=ppt/notesSlides/notesSlide7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4874</a:t>
            </a:fld>
            <a:endParaRPr lang="en-GB" dirty="0"/>
          </a:p>
        </p:txBody>
      </p:sp>
    </p:spTree>
  </p:cSld>
  <p:clrMapOvr>
    <a:masterClrMapping/>
  </p:clrMapOvr>
</p:notes>
</file>

<file path=ppt/notesSlides/notesSlide7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4879</a:t>
            </a:fld>
            <a:endParaRPr lang="en-GB" dirty="0"/>
          </a:p>
        </p:txBody>
      </p:sp>
    </p:spTree>
  </p:cSld>
  <p:clrMapOvr>
    <a:masterClrMapping/>
  </p:clrMapOvr>
</p:notes>
</file>

<file path=ppt/notesSlides/notesSlide7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4884</a:t>
            </a:fld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406</a:t>
            </a:fld>
            <a:endParaRPr lang="en-GB" dirty="0"/>
          </a:p>
        </p:txBody>
      </p:sp>
    </p:spTree>
  </p:cSld>
  <p:clrMapOvr>
    <a:masterClrMapping/>
  </p:clrMapOvr>
</p:notes>
</file>

<file path=ppt/notesSlides/notesSlide8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4889</a:t>
            </a:fld>
            <a:endParaRPr lang="en-GB" dirty="0"/>
          </a:p>
        </p:txBody>
      </p:sp>
    </p:spTree>
  </p:cSld>
  <p:clrMapOvr>
    <a:masterClrMapping/>
  </p:clrMapOvr>
</p:notes>
</file>

<file path=ppt/notesSlides/notesSlide8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4894</a:t>
            </a:fld>
            <a:endParaRPr lang="en-GB" dirty="0"/>
          </a:p>
        </p:txBody>
      </p:sp>
    </p:spTree>
  </p:cSld>
  <p:clrMapOvr>
    <a:masterClrMapping/>
  </p:clrMapOvr>
</p:notes>
</file>

<file path=ppt/notesSlides/notesSlide8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4899</a:t>
            </a:fld>
            <a:endParaRPr lang="en-GB" dirty="0"/>
          </a:p>
        </p:txBody>
      </p:sp>
    </p:spTree>
  </p:cSld>
  <p:clrMapOvr>
    <a:masterClrMapping/>
  </p:clrMapOvr>
</p:notes>
</file>

<file path=ppt/notesSlides/notesSlide8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4904</a:t>
            </a:fld>
            <a:endParaRPr lang="en-GB" dirty="0"/>
          </a:p>
        </p:txBody>
      </p:sp>
    </p:spTree>
  </p:cSld>
  <p:clrMapOvr>
    <a:masterClrMapping/>
  </p:clrMapOvr>
</p:notes>
</file>

<file path=ppt/notesSlides/notesSlide8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4909</a:t>
            </a:fld>
            <a:endParaRPr lang="en-GB" dirty="0"/>
          </a:p>
        </p:txBody>
      </p:sp>
    </p:spTree>
  </p:cSld>
  <p:clrMapOvr>
    <a:masterClrMapping/>
  </p:clrMapOvr>
</p:notes>
</file>

<file path=ppt/notesSlides/notesSlide8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4914</a:t>
            </a:fld>
            <a:endParaRPr lang="en-GB" dirty="0"/>
          </a:p>
        </p:txBody>
      </p:sp>
    </p:spTree>
  </p:cSld>
  <p:clrMapOvr>
    <a:masterClrMapping/>
  </p:clrMapOvr>
</p:notes>
</file>

<file path=ppt/notesSlides/notesSlide8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4919</a:t>
            </a:fld>
            <a:endParaRPr lang="en-GB" dirty="0"/>
          </a:p>
        </p:txBody>
      </p:sp>
    </p:spTree>
  </p:cSld>
  <p:clrMapOvr>
    <a:masterClrMapping/>
  </p:clrMapOvr>
</p:notes>
</file>

<file path=ppt/notesSlides/notesSlide8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4924</a:t>
            </a:fld>
            <a:endParaRPr lang="en-GB" dirty="0"/>
          </a:p>
        </p:txBody>
      </p:sp>
    </p:spTree>
  </p:cSld>
  <p:clrMapOvr>
    <a:masterClrMapping/>
  </p:clrMapOvr>
</p:notes>
</file>

<file path=ppt/notesSlides/notesSlide8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4929</a:t>
            </a:fld>
            <a:endParaRPr lang="en-GB" dirty="0"/>
          </a:p>
        </p:txBody>
      </p:sp>
    </p:spTree>
  </p:cSld>
  <p:clrMapOvr>
    <a:masterClrMapping/>
  </p:clrMapOvr>
</p:notes>
</file>

<file path=ppt/notesSlides/notesSlide8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4934</a:t>
            </a:fld>
            <a:endParaRPr lang="en-GB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411</a:t>
            </a:fld>
            <a:endParaRPr lang="en-GB" dirty="0"/>
          </a:p>
        </p:txBody>
      </p:sp>
    </p:spTree>
  </p:cSld>
  <p:clrMapOvr>
    <a:masterClrMapping/>
  </p:clrMapOvr>
</p:notes>
</file>

<file path=ppt/notesSlides/notesSlide8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4939</a:t>
            </a:fld>
            <a:endParaRPr lang="en-GB" dirty="0"/>
          </a:p>
        </p:txBody>
      </p:sp>
    </p:spTree>
  </p:cSld>
  <p:clrMapOvr>
    <a:masterClrMapping/>
  </p:clrMapOvr>
</p:notes>
</file>

<file path=ppt/notesSlides/notesSlide8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4944</a:t>
            </a:fld>
            <a:endParaRPr lang="en-GB" dirty="0"/>
          </a:p>
        </p:txBody>
      </p:sp>
    </p:spTree>
  </p:cSld>
  <p:clrMapOvr>
    <a:masterClrMapping/>
  </p:clrMapOvr>
</p:notes>
</file>

<file path=ppt/notesSlides/notesSlide8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4949</a:t>
            </a:fld>
            <a:endParaRPr lang="en-GB" dirty="0"/>
          </a:p>
        </p:txBody>
      </p:sp>
    </p:spTree>
  </p:cSld>
  <p:clrMapOvr>
    <a:masterClrMapping/>
  </p:clrMapOvr>
</p:notes>
</file>

<file path=ppt/notesSlides/notesSlide8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4954</a:t>
            </a:fld>
            <a:endParaRPr lang="en-GB" dirty="0"/>
          </a:p>
        </p:txBody>
      </p:sp>
    </p:spTree>
  </p:cSld>
  <p:clrMapOvr>
    <a:masterClrMapping/>
  </p:clrMapOvr>
</p:notes>
</file>

<file path=ppt/notesSlides/notesSlide8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4959</a:t>
            </a:fld>
            <a:endParaRPr lang="en-GB" dirty="0"/>
          </a:p>
        </p:txBody>
      </p:sp>
    </p:spTree>
  </p:cSld>
  <p:clrMapOvr>
    <a:masterClrMapping/>
  </p:clrMapOvr>
</p:notes>
</file>

<file path=ppt/notesSlides/notesSlide8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4964</a:t>
            </a:fld>
            <a:endParaRPr lang="en-GB" dirty="0"/>
          </a:p>
        </p:txBody>
      </p:sp>
    </p:spTree>
  </p:cSld>
  <p:clrMapOvr>
    <a:masterClrMapping/>
  </p:clrMapOvr>
</p:notes>
</file>

<file path=ppt/notesSlides/notesSlide8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4969</a:t>
            </a:fld>
            <a:endParaRPr lang="en-GB" dirty="0"/>
          </a:p>
        </p:txBody>
      </p:sp>
    </p:spTree>
  </p:cSld>
  <p:clrMapOvr>
    <a:masterClrMapping/>
  </p:clrMapOvr>
</p:notes>
</file>

<file path=ppt/notesSlides/notesSlide8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4974</a:t>
            </a:fld>
            <a:endParaRPr lang="en-GB" dirty="0"/>
          </a:p>
        </p:txBody>
      </p:sp>
    </p:spTree>
  </p:cSld>
  <p:clrMapOvr>
    <a:masterClrMapping/>
  </p:clrMapOvr>
</p:notes>
</file>

<file path=ppt/notesSlides/notesSlide8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4976</a:t>
            </a:fld>
            <a:endParaRPr lang="en-GB" dirty="0"/>
          </a:p>
        </p:txBody>
      </p:sp>
    </p:spTree>
  </p:cSld>
  <p:clrMapOvr>
    <a:masterClrMapping/>
  </p:clrMapOvr>
</p:notes>
</file>

<file path=ppt/notesSlides/notesSlide8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4981</a:t>
            </a:fld>
            <a:endParaRPr lang="en-GB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416</a:t>
            </a:fld>
            <a:endParaRPr lang="en-GB" dirty="0"/>
          </a:p>
        </p:txBody>
      </p:sp>
    </p:spTree>
  </p:cSld>
  <p:clrMapOvr>
    <a:masterClrMapping/>
  </p:clrMapOvr>
</p:notes>
</file>

<file path=ppt/notesSlides/notesSlide8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4986</a:t>
            </a:fld>
            <a:endParaRPr lang="en-GB" dirty="0"/>
          </a:p>
        </p:txBody>
      </p:sp>
    </p:spTree>
  </p:cSld>
  <p:clrMapOvr>
    <a:masterClrMapping/>
  </p:clrMapOvr>
</p:notes>
</file>

<file path=ppt/notesSlides/notesSlide8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4991</a:t>
            </a:fld>
            <a:endParaRPr lang="en-GB" dirty="0"/>
          </a:p>
        </p:txBody>
      </p:sp>
    </p:spTree>
  </p:cSld>
  <p:clrMapOvr>
    <a:masterClrMapping/>
  </p:clrMapOvr>
</p:notes>
</file>

<file path=ppt/notesSlides/notesSlide8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4996</a:t>
            </a:fld>
            <a:endParaRPr lang="en-GB" dirty="0"/>
          </a:p>
        </p:txBody>
      </p:sp>
    </p:spTree>
  </p:cSld>
  <p:clrMapOvr>
    <a:masterClrMapping/>
  </p:clrMapOvr>
</p:notes>
</file>

<file path=ppt/notesSlides/notesSlide8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5001</a:t>
            </a:fld>
            <a:endParaRPr lang="en-GB" dirty="0"/>
          </a:p>
        </p:txBody>
      </p:sp>
    </p:spTree>
  </p:cSld>
  <p:clrMapOvr>
    <a:masterClrMapping/>
  </p:clrMapOvr>
</p:notes>
</file>

<file path=ppt/notesSlides/notesSlide8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5006</a:t>
            </a:fld>
            <a:endParaRPr lang="en-GB" dirty="0"/>
          </a:p>
        </p:txBody>
      </p:sp>
    </p:spTree>
  </p:cSld>
  <p:clrMapOvr>
    <a:masterClrMapping/>
  </p:clrMapOvr>
</p:notes>
</file>

<file path=ppt/notesSlides/notesSlide8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5011</a:t>
            </a:fld>
            <a:endParaRPr lang="en-GB" dirty="0"/>
          </a:p>
        </p:txBody>
      </p:sp>
    </p:spTree>
  </p:cSld>
  <p:clrMapOvr>
    <a:masterClrMapping/>
  </p:clrMapOvr>
</p:notes>
</file>

<file path=ppt/notesSlides/notesSlide8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5016</a:t>
            </a:fld>
            <a:endParaRPr lang="en-GB" dirty="0"/>
          </a:p>
        </p:txBody>
      </p:sp>
    </p:spTree>
  </p:cSld>
  <p:clrMapOvr>
    <a:masterClrMapping/>
  </p:clrMapOvr>
</p:notes>
</file>

<file path=ppt/notesSlides/notesSlide8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5021</a:t>
            </a:fld>
            <a:endParaRPr lang="en-GB" dirty="0"/>
          </a:p>
        </p:txBody>
      </p:sp>
    </p:spTree>
  </p:cSld>
  <p:clrMapOvr>
    <a:masterClrMapping/>
  </p:clrMapOvr>
</p:notes>
</file>

<file path=ppt/notesSlides/notesSlide8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5026</a:t>
            </a:fld>
            <a:endParaRPr lang="en-GB" dirty="0"/>
          </a:p>
        </p:txBody>
      </p:sp>
    </p:spTree>
  </p:cSld>
  <p:clrMapOvr>
    <a:masterClrMapping/>
  </p:clrMapOvr>
</p:notes>
</file>

<file path=ppt/notesSlides/notesSlide8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5031</a:t>
            </a:fld>
            <a:endParaRPr lang="en-GB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421</a:t>
            </a:fld>
            <a:endParaRPr lang="en-GB" dirty="0"/>
          </a:p>
        </p:txBody>
      </p:sp>
    </p:spTree>
  </p:cSld>
  <p:clrMapOvr>
    <a:masterClrMapping/>
  </p:clrMapOvr>
</p:notes>
</file>

<file path=ppt/notesSlides/notesSlide8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5036</a:t>
            </a:fld>
            <a:endParaRPr lang="en-GB" dirty="0"/>
          </a:p>
        </p:txBody>
      </p:sp>
    </p:spTree>
  </p:cSld>
  <p:clrMapOvr>
    <a:masterClrMapping/>
  </p:clrMapOvr>
</p:notes>
</file>

<file path=ppt/notesSlides/notesSlide8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5041</a:t>
            </a:fld>
            <a:endParaRPr lang="en-GB" dirty="0"/>
          </a:p>
        </p:txBody>
      </p:sp>
    </p:spTree>
  </p:cSld>
  <p:clrMapOvr>
    <a:masterClrMapping/>
  </p:clrMapOvr>
</p:notes>
</file>

<file path=ppt/notesSlides/notesSlide8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5046</a:t>
            </a:fld>
            <a:endParaRPr lang="en-GB" dirty="0"/>
          </a:p>
        </p:txBody>
      </p:sp>
    </p:spTree>
  </p:cSld>
  <p:clrMapOvr>
    <a:masterClrMapping/>
  </p:clrMapOvr>
</p:notes>
</file>

<file path=ppt/notesSlides/notesSlide8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5051</a:t>
            </a:fld>
            <a:endParaRPr lang="en-GB" dirty="0"/>
          </a:p>
        </p:txBody>
      </p:sp>
    </p:spTree>
  </p:cSld>
  <p:clrMapOvr>
    <a:masterClrMapping/>
  </p:clrMapOvr>
</p:notes>
</file>

<file path=ppt/notesSlides/notesSlide8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5056</a:t>
            </a:fld>
            <a:endParaRPr lang="en-GB" dirty="0"/>
          </a:p>
        </p:txBody>
      </p:sp>
    </p:spTree>
  </p:cSld>
  <p:clrMapOvr>
    <a:masterClrMapping/>
  </p:clrMapOvr>
</p:notes>
</file>

<file path=ppt/notesSlides/notesSlide8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5061</a:t>
            </a:fld>
            <a:endParaRPr lang="en-GB" dirty="0"/>
          </a:p>
        </p:txBody>
      </p:sp>
    </p:spTree>
  </p:cSld>
  <p:clrMapOvr>
    <a:masterClrMapping/>
  </p:clrMapOvr>
</p:notes>
</file>

<file path=ppt/notesSlides/notesSlide8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5066</a:t>
            </a:fld>
            <a:endParaRPr lang="en-GB" dirty="0"/>
          </a:p>
        </p:txBody>
      </p:sp>
    </p:spTree>
  </p:cSld>
  <p:clrMapOvr>
    <a:masterClrMapping/>
  </p:clrMapOvr>
</p:notes>
</file>

<file path=ppt/notesSlides/notesSlide8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5071</a:t>
            </a:fld>
            <a:endParaRPr lang="en-GB" dirty="0"/>
          </a:p>
        </p:txBody>
      </p:sp>
    </p:spTree>
  </p:cSld>
  <p:clrMapOvr>
    <a:masterClrMapping/>
  </p:clrMapOvr>
</p:notes>
</file>

<file path=ppt/notesSlides/notesSlide8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5076</a:t>
            </a:fld>
            <a:endParaRPr lang="en-GB" dirty="0"/>
          </a:p>
        </p:txBody>
      </p:sp>
    </p:spTree>
  </p:cSld>
  <p:clrMapOvr>
    <a:masterClrMapping/>
  </p:clrMapOvr>
</p:notes>
</file>

<file path=ppt/notesSlides/notesSlide8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5081</a:t>
            </a:fld>
            <a:endParaRPr lang="en-GB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426</a:t>
            </a:fld>
            <a:endParaRPr lang="en-GB" dirty="0"/>
          </a:p>
        </p:txBody>
      </p:sp>
    </p:spTree>
  </p:cSld>
  <p:clrMapOvr>
    <a:masterClrMapping/>
  </p:clrMapOvr>
</p:notes>
</file>

<file path=ppt/notesSlides/notesSlide8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5086</a:t>
            </a:fld>
            <a:endParaRPr lang="en-GB" dirty="0"/>
          </a:p>
        </p:txBody>
      </p:sp>
    </p:spTree>
  </p:cSld>
  <p:clrMapOvr>
    <a:masterClrMapping/>
  </p:clrMapOvr>
</p:notes>
</file>

<file path=ppt/notesSlides/notesSlide8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5091</a:t>
            </a:fld>
            <a:endParaRPr lang="en-GB" dirty="0"/>
          </a:p>
        </p:txBody>
      </p:sp>
    </p:spTree>
  </p:cSld>
  <p:clrMapOvr>
    <a:masterClrMapping/>
  </p:clrMapOvr>
</p:notes>
</file>

<file path=ppt/notesSlides/notesSlide8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5096</a:t>
            </a:fld>
            <a:endParaRPr lang="en-GB" dirty="0"/>
          </a:p>
        </p:txBody>
      </p:sp>
    </p:spTree>
  </p:cSld>
  <p:clrMapOvr>
    <a:masterClrMapping/>
  </p:clrMapOvr>
</p:notes>
</file>

<file path=ppt/notesSlides/notesSlide8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5101</a:t>
            </a:fld>
            <a:endParaRPr lang="en-GB" dirty="0"/>
          </a:p>
        </p:txBody>
      </p:sp>
    </p:spTree>
  </p:cSld>
  <p:clrMapOvr>
    <a:masterClrMapping/>
  </p:clrMapOvr>
</p:notes>
</file>

<file path=ppt/notesSlides/notesSlide8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5106</a:t>
            </a:fld>
            <a:endParaRPr lang="en-GB" dirty="0"/>
          </a:p>
        </p:txBody>
      </p:sp>
    </p:spTree>
  </p:cSld>
  <p:clrMapOvr>
    <a:masterClrMapping/>
  </p:clrMapOvr>
</p:notes>
</file>

<file path=ppt/notesSlides/notesSlide8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5111</a:t>
            </a:fld>
            <a:endParaRPr lang="en-GB" dirty="0"/>
          </a:p>
        </p:txBody>
      </p:sp>
    </p:spTree>
  </p:cSld>
  <p:clrMapOvr>
    <a:masterClrMapping/>
  </p:clrMapOvr>
</p:notes>
</file>

<file path=ppt/notesSlides/notesSlide8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5116</a:t>
            </a:fld>
            <a:endParaRPr lang="en-GB" dirty="0"/>
          </a:p>
        </p:txBody>
      </p:sp>
    </p:spTree>
  </p:cSld>
  <p:clrMapOvr>
    <a:masterClrMapping/>
  </p:clrMapOvr>
</p:notes>
</file>

<file path=ppt/notesSlides/notesSlide8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5120</a:t>
            </a:fld>
            <a:endParaRPr lang="en-GB" dirty="0"/>
          </a:p>
        </p:txBody>
      </p:sp>
    </p:spTree>
  </p:cSld>
  <p:clrMapOvr>
    <a:masterClrMapping/>
  </p:clrMapOvr>
</p:notes>
</file>

<file path=ppt/notesSlides/notesSlide8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5125</a:t>
            </a:fld>
            <a:endParaRPr lang="en-GB" dirty="0"/>
          </a:p>
        </p:txBody>
      </p:sp>
    </p:spTree>
  </p:cSld>
  <p:clrMapOvr>
    <a:masterClrMapping/>
  </p:clrMapOvr>
</p:notes>
</file>

<file path=ppt/notesSlides/notesSlide8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5130</a:t>
            </a:fld>
            <a:endParaRPr lang="en-GB"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431</a:t>
            </a:fld>
            <a:endParaRPr lang="en-GB" dirty="0"/>
          </a:p>
        </p:txBody>
      </p:sp>
    </p:spTree>
  </p:cSld>
  <p:clrMapOvr>
    <a:masterClrMapping/>
  </p:clrMapOvr>
</p:notes>
</file>

<file path=ppt/notesSlides/notesSlide8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5135</a:t>
            </a:fld>
            <a:endParaRPr lang="en-GB" dirty="0"/>
          </a:p>
        </p:txBody>
      </p:sp>
    </p:spTree>
  </p:cSld>
  <p:clrMapOvr>
    <a:masterClrMapping/>
  </p:clrMapOvr>
</p:notes>
</file>

<file path=ppt/notesSlides/notesSlide8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5140</a:t>
            </a:fld>
            <a:endParaRPr lang="en-GB" dirty="0"/>
          </a:p>
        </p:txBody>
      </p:sp>
    </p:spTree>
  </p:cSld>
  <p:clrMapOvr>
    <a:masterClrMapping/>
  </p:clrMapOvr>
</p:notes>
</file>

<file path=ppt/notesSlides/notesSlide8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5145</a:t>
            </a:fld>
            <a:endParaRPr lang="en-GB" dirty="0"/>
          </a:p>
        </p:txBody>
      </p:sp>
    </p:spTree>
  </p:cSld>
  <p:clrMapOvr>
    <a:masterClrMapping/>
  </p:clrMapOvr>
</p:notes>
</file>

<file path=ppt/notesSlides/notesSlide8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5150</a:t>
            </a:fld>
            <a:endParaRPr lang="en-GB" dirty="0"/>
          </a:p>
        </p:txBody>
      </p:sp>
    </p:spTree>
  </p:cSld>
  <p:clrMapOvr>
    <a:masterClrMapping/>
  </p:clrMapOvr>
</p:notes>
</file>

<file path=ppt/notesSlides/notesSlide8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5155</a:t>
            </a:fld>
            <a:endParaRPr lang="en-GB" dirty="0"/>
          </a:p>
        </p:txBody>
      </p:sp>
    </p:spTree>
  </p:cSld>
  <p:clrMapOvr>
    <a:masterClrMapping/>
  </p:clrMapOvr>
</p:notes>
</file>

<file path=ppt/notesSlides/notesSlide8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5160</a:t>
            </a:fld>
            <a:endParaRPr lang="en-GB" dirty="0"/>
          </a:p>
        </p:txBody>
      </p:sp>
    </p:spTree>
  </p:cSld>
  <p:clrMapOvr>
    <a:masterClrMapping/>
  </p:clrMapOvr>
</p:notes>
</file>

<file path=ppt/notesSlides/notesSlide8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5165</a:t>
            </a:fld>
            <a:endParaRPr lang="en-GB" dirty="0"/>
          </a:p>
        </p:txBody>
      </p:sp>
    </p:spTree>
  </p:cSld>
  <p:clrMapOvr>
    <a:masterClrMapping/>
  </p:clrMapOvr>
</p:notes>
</file>

<file path=ppt/notesSlides/notesSlide8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5170</a:t>
            </a:fld>
            <a:endParaRPr lang="en-GB" dirty="0"/>
          </a:p>
        </p:txBody>
      </p:sp>
    </p:spTree>
  </p:cSld>
  <p:clrMapOvr>
    <a:masterClrMapping/>
  </p:clrMapOvr>
</p:notes>
</file>

<file path=ppt/notesSlides/notesSlide8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5175</a:t>
            </a:fld>
            <a:endParaRPr lang="en-GB" dirty="0"/>
          </a:p>
        </p:txBody>
      </p:sp>
    </p:spTree>
  </p:cSld>
  <p:clrMapOvr>
    <a:masterClrMapping/>
  </p:clrMapOvr>
</p:notes>
</file>

<file path=ppt/notesSlides/notesSlide8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5180</a:t>
            </a:fld>
            <a:endParaRPr lang="en-GB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436</a:t>
            </a:fld>
            <a:endParaRPr lang="en-GB" dirty="0"/>
          </a:p>
        </p:txBody>
      </p:sp>
    </p:spTree>
  </p:cSld>
  <p:clrMapOvr>
    <a:masterClrMapping/>
  </p:clrMapOvr>
</p:notes>
</file>

<file path=ppt/notesSlides/notesSlide8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5188</a:t>
            </a:fld>
            <a:endParaRPr lang="en-GB" dirty="0"/>
          </a:p>
        </p:txBody>
      </p:sp>
    </p:spTree>
  </p:cSld>
  <p:clrMapOvr>
    <a:masterClrMapping/>
  </p:clrMapOvr>
</p:notes>
</file>

<file path=ppt/notesSlides/notesSlide8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5193</a:t>
            </a:fld>
            <a:endParaRPr lang="en-GB" dirty="0"/>
          </a:p>
        </p:txBody>
      </p:sp>
    </p:spTree>
  </p:cSld>
  <p:clrMapOvr>
    <a:masterClrMapping/>
  </p:clrMapOvr>
</p:notes>
</file>

<file path=ppt/notesSlides/notesSlide8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5198</a:t>
            </a:fld>
            <a:endParaRPr lang="en-GB" dirty="0"/>
          </a:p>
        </p:txBody>
      </p:sp>
    </p:spTree>
  </p:cSld>
  <p:clrMapOvr>
    <a:masterClrMapping/>
  </p:clrMapOvr>
</p:notes>
</file>

<file path=ppt/notesSlides/notesSlide8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5203</a:t>
            </a:fld>
            <a:endParaRPr lang="en-GB" dirty="0"/>
          </a:p>
        </p:txBody>
      </p:sp>
    </p:spTree>
  </p:cSld>
  <p:clrMapOvr>
    <a:masterClrMapping/>
  </p:clrMapOvr>
</p:notes>
</file>

<file path=ppt/notesSlides/notesSlide8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5208</a:t>
            </a:fld>
            <a:endParaRPr lang="en-GB" dirty="0"/>
          </a:p>
        </p:txBody>
      </p:sp>
    </p:spTree>
  </p:cSld>
  <p:clrMapOvr>
    <a:masterClrMapping/>
  </p:clrMapOvr>
</p:notes>
</file>

<file path=ppt/notesSlides/notesSlide8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5213</a:t>
            </a:fld>
            <a:endParaRPr lang="en-GB" dirty="0"/>
          </a:p>
        </p:txBody>
      </p:sp>
    </p:spTree>
  </p:cSld>
  <p:clrMapOvr>
    <a:masterClrMapping/>
  </p:clrMapOvr>
</p:notes>
</file>

<file path=ppt/notesSlides/notesSlide8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5218</a:t>
            </a:fld>
            <a:endParaRPr lang="en-GB" dirty="0"/>
          </a:p>
        </p:txBody>
      </p:sp>
    </p:spTree>
  </p:cSld>
  <p:clrMapOvr>
    <a:masterClrMapping/>
  </p:clrMapOvr>
</p:notes>
</file>

<file path=ppt/notesSlides/notesSlide8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5223</a:t>
            </a:fld>
            <a:endParaRPr lang="en-GB" dirty="0"/>
          </a:p>
        </p:txBody>
      </p:sp>
    </p:spTree>
  </p:cSld>
  <p:clrMapOvr>
    <a:masterClrMapping/>
  </p:clrMapOvr>
</p:notes>
</file>

<file path=ppt/notesSlides/notesSlide8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5228</a:t>
            </a:fld>
            <a:endParaRPr lang="en-GB" dirty="0"/>
          </a:p>
        </p:txBody>
      </p:sp>
    </p:spTree>
  </p:cSld>
  <p:clrMapOvr>
    <a:masterClrMapping/>
  </p:clrMapOvr>
</p:notes>
</file>

<file path=ppt/notesSlides/notesSlide8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5233</a:t>
            </a:fld>
            <a:endParaRPr lang="en-GB"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441</a:t>
            </a:fld>
            <a:endParaRPr lang="en-GB" dirty="0"/>
          </a:p>
        </p:txBody>
      </p:sp>
    </p:spTree>
  </p:cSld>
  <p:clrMapOvr>
    <a:masterClrMapping/>
  </p:clrMapOvr>
</p:notes>
</file>

<file path=ppt/notesSlides/notesSlide8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5238</a:t>
            </a:fld>
            <a:endParaRPr lang="en-GB" dirty="0"/>
          </a:p>
        </p:txBody>
      </p:sp>
    </p:spTree>
  </p:cSld>
  <p:clrMapOvr>
    <a:masterClrMapping/>
  </p:clrMapOvr>
</p:notes>
</file>

<file path=ppt/notesSlides/notesSlide8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5243</a:t>
            </a:fld>
            <a:endParaRPr lang="en-GB" dirty="0"/>
          </a:p>
        </p:txBody>
      </p:sp>
    </p:spTree>
  </p:cSld>
  <p:clrMapOvr>
    <a:masterClrMapping/>
  </p:clrMapOvr>
</p:notes>
</file>

<file path=ppt/notesSlides/notesSlide8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5248</a:t>
            </a:fld>
            <a:endParaRPr lang="en-GB" dirty="0"/>
          </a:p>
        </p:txBody>
      </p:sp>
    </p:spTree>
  </p:cSld>
  <p:clrMapOvr>
    <a:masterClrMapping/>
  </p:clrMapOvr>
</p:notes>
</file>

<file path=ppt/notesSlides/notesSlide8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5253</a:t>
            </a:fld>
            <a:endParaRPr lang="en-GB" dirty="0"/>
          </a:p>
        </p:txBody>
      </p:sp>
    </p:spTree>
  </p:cSld>
  <p:clrMapOvr>
    <a:masterClrMapping/>
  </p:clrMapOvr>
</p:notes>
</file>

<file path=ppt/notesSlides/notesSlide8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5258</a:t>
            </a:fld>
            <a:endParaRPr lang="en-GB" dirty="0"/>
          </a:p>
        </p:txBody>
      </p:sp>
    </p:spTree>
  </p:cSld>
  <p:clrMapOvr>
    <a:masterClrMapping/>
  </p:clrMapOvr>
</p:notes>
</file>

<file path=ppt/notesSlides/notesSlide8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5263</a:t>
            </a:fld>
            <a:endParaRPr lang="en-GB" dirty="0"/>
          </a:p>
        </p:txBody>
      </p:sp>
    </p:spTree>
  </p:cSld>
  <p:clrMapOvr>
    <a:masterClrMapping/>
  </p:clrMapOvr>
</p:notes>
</file>

<file path=ppt/notesSlides/notesSlide8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5268</a:t>
            </a:fld>
            <a:endParaRPr lang="en-GB" dirty="0"/>
          </a:p>
        </p:txBody>
      </p:sp>
    </p:spTree>
  </p:cSld>
  <p:clrMapOvr>
    <a:masterClrMapping/>
  </p:clrMapOvr>
</p:notes>
</file>

<file path=ppt/notesSlides/notesSlide8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5273</a:t>
            </a:fld>
            <a:endParaRPr lang="en-GB" dirty="0"/>
          </a:p>
        </p:txBody>
      </p:sp>
    </p:spTree>
  </p:cSld>
  <p:clrMapOvr>
    <a:masterClrMapping/>
  </p:clrMapOvr>
</p:notes>
</file>

<file path=ppt/notesSlides/notesSlide8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5278</a:t>
            </a:fld>
            <a:endParaRPr lang="en-GB" dirty="0"/>
          </a:p>
        </p:txBody>
      </p:sp>
    </p:spTree>
  </p:cSld>
  <p:clrMapOvr>
    <a:masterClrMapping/>
  </p:clrMapOvr>
</p:notes>
</file>

<file path=ppt/notesSlides/notesSlide8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5283</a:t>
            </a:fld>
            <a:endParaRPr lang="en-GB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446</a:t>
            </a:fld>
            <a:endParaRPr lang="en-GB" dirty="0"/>
          </a:p>
        </p:txBody>
      </p:sp>
    </p:spTree>
  </p:cSld>
  <p:clrMapOvr>
    <a:masterClrMapping/>
  </p:clrMapOvr>
</p:notes>
</file>

<file path=ppt/notesSlides/notesSlide8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5288</a:t>
            </a:fld>
            <a:endParaRPr lang="en-GB" dirty="0"/>
          </a:p>
        </p:txBody>
      </p:sp>
    </p:spTree>
  </p:cSld>
  <p:clrMapOvr>
    <a:masterClrMapping/>
  </p:clrMapOvr>
</p:notes>
</file>

<file path=ppt/notesSlides/notesSlide8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5293</a:t>
            </a:fld>
            <a:endParaRPr lang="en-GB" dirty="0"/>
          </a:p>
        </p:txBody>
      </p:sp>
    </p:spTree>
  </p:cSld>
  <p:clrMapOvr>
    <a:masterClrMapping/>
  </p:clrMapOvr>
</p:notes>
</file>

<file path=ppt/notesSlides/notesSlide8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5298</a:t>
            </a:fld>
            <a:endParaRPr lang="en-GB" dirty="0"/>
          </a:p>
        </p:txBody>
      </p:sp>
    </p:spTree>
  </p:cSld>
  <p:clrMapOvr>
    <a:masterClrMapping/>
  </p:clrMapOvr>
</p:notes>
</file>

<file path=ppt/notesSlides/notesSlide8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5303</a:t>
            </a:fld>
            <a:endParaRPr lang="en-GB" dirty="0"/>
          </a:p>
        </p:txBody>
      </p:sp>
    </p:spTree>
  </p:cSld>
  <p:clrMapOvr>
    <a:masterClrMapping/>
  </p:clrMapOvr>
</p:notes>
</file>

<file path=ppt/notesSlides/notesSlide8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5308</a:t>
            </a:fld>
            <a:endParaRPr lang="en-GB" dirty="0"/>
          </a:p>
        </p:txBody>
      </p:sp>
    </p:spTree>
  </p:cSld>
  <p:clrMapOvr>
    <a:masterClrMapping/>
  </p:clrMapOvr>
</p:notes>
</file>

<file path=ppt/notesSlides/notesSlide8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5313</a:t>
            </a:fld>
            <a:endParaRPr lang="en-GB" dirty="0"/>
          </a:p>
        </p:txBody>
      </p:sp>
    </p:spTree>
  </p:cSld>
  <p:clrMapOvr>
    <a:masterClrMapping/>
  </p:clrMapOvr>
</p:notes>
</file>

<file path=ppt/notesSlides/notesSlide8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5318</a:t>
            </a:fld>
            <a:endParaRPr lang="en-GB" dirty="0"/>
          </a:p>
        </p:txBody>
      </p:sp>
    </p:spTree>
  </p:cSld>
  <p:clrMapOvr>
    <a:masterClrMapping/>
  </p:clrMapOvr>
</p:notes>
</file>

<file path=ppt/notesSlides/notesSlide8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5323</a:t>
            </a:fld>
            <a:endParaRPr lang="en-GB" dirty="0"/>
          </a:p>
        </p:txBody>
      </p:sp>
    </p:spTree>
  </p:cSld>
  <p:clrMapOvr>
    <a:masterClrMapping/>
  </p:clrMapOvr>
</p:notes>
</file>

<file path=ppt/notesSlides/notesSlide8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5328</a:t>
            </a:fld>
            <a:endParaRPr lang="en-GB" dirty="0"/>
          </a:p>
        </p:txBody>
      </p:sp>
    </p:spTree>
  </p:cSld>
  <p:clrMapOvr>
    <a:masterClrMapping/>
  </p:clrMapOvr>
</p:notes>
</file>

<file path=ppt/notesSlides/notesSlide8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5333</a:t>
            </a:fld>
            <a:endParaRPr lang="en-GB"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451</a:t>
            </a:fld>
            <a:endParaRPr lang="en-GB" dirty="0"/>
          </a:p>
        </p:txBody>
      </p:sp>
    </p:spTree>
  </p:cSld>
  <p:clrMapOvr>
    <a:masterClrMapping/>
  </p:clrMapOvr>
</p:notes>
</file>

<file path=ppt/notesSlides/notesSlide8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5338</a:t>
            </a:fld>
            <a:endParaRPr lang="en-GB" dirty="0"/>
          </a:p>
        </p:txBody>
      </p:sp>
    </p:spTree>
  </p:cSld>
  <p:clrMapOvr>
    <a:masterClrMapping/>
  </p:clrMapOvr>
</p:notes>
</file>

<file path=ppt/notesSlides/notesSlide8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5343</a:t>
            </a:fld>
            <a:endParaRPr lang="en-GB" dirty="0"/>
          </a:p>
        </p:txBody>
      </p:sp>
    </p:spTree>
  </p:cSld>
  <p:clrMapOvr>
    <a:masterClrMapping/>
  </p:clrMapOvr>
</p:notes>
</file>

<file path=ppt/notesSlides/notesSlide8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5348</a:t>
            </a:fld>
            <a:endParaRPr lang="en-GB" dirty="0"/>
          </a:p>
        </p:txBody>
      </p:sp>
    </p:spTree>
  </p:cSld>
  <p:clrMapOvr>
    <a:masterClrMapping/>
  </p:clrMapOvr>
</p:notes>
</file>

<file path=ppt/notesSlides/notesSlide8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5353</a:t>
            </a:fld>
            <a:endParaRPr lang="en-GB" dirty="0"/>
          </a:p>
        </p:txBody>
      </p:sp>
    </p:spTree>
  </p:cSld>
  <p:clrMapOvr>
    <a:masterClrMapping/>
  </p:clrMapOvr>
</p:notes>
</file>

<file path=ppt/notesSlides/notesSlide8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5358</a:t>
            </a:fld>
            <a:endParaRPr lang="en-GB" dirty="0"/>
          </a:p>
        </p:txBody>
      </p:sp>
    </p:spTree>
  </p:cSld>
  <p:clrMapOvr>
    <a:masterClrMapping/>
  </p:clrMapOvr>
</p:notes>
</file>

<file path=ppt/notesSlides/notesSlide8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5363</a:t>
            </a:fld>
            <a:endParaRPr lang="en-GB" dirty="0"/>
          </a:p>
        </p:txBody>
      </p:sp>
    </p:spTree>
  </p:cSld>
  <p:clrMapOvr>
    <a:masterClrMapping/>
  </p:clrMapOvr>
</p:notes>
</file>

<file path=ppt/notesSlides/notesSlide8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5368</a:t>
            </a:fld>
            <a:endParaRPr lang="en-GB" dirty="0"/>
          </a:p>
        </p:txBody>
      </p:sp>
    </p:spTree>
  </p:cSld>
  <p:clrMapOvr>
    <a:masterClrMapping/>
  </p:clrMapOvr>
</p:notes>
</file>

<file path=ppt/notesSlides/notesSlide8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5373</a:t>
            </a:fld>
            <a:endParaRPr lang="en-GB" dirty="0"/>
          </a:p>
        </p:txBody>
      </p:sp>
    </p:spTree>
  </p:cSld>
  <p:clrMapOvr>
    <a:masterClrMapping/>
  </p:clrMapOvr>
</p:notes>
</file>

<file path=ppt/notesSlides/notesSlide8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5378</a:t>
            </a:fld>
            <a:endParaRPr lang="en-GB" dirty="0"/>
          </a:p>
        </p:txBody>
      </p:sp>
    </p:spTree>
  </p:cSld>
  <p:clrMapOvr>
    <a:masterClrMapping/>
  </p:clrMapOvr>
</p:notes>
</file>

<file path=ppt/notesSlides/notesSlide8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5383</a:t>
            </a:fld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</a:t>
            </a:fld>
            <a:endParaRPr lang="en-GB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456</a:t>
            </a:fld>
            <a:endParaRPr lang="en-GB" dirty="0"/>
          </a:p>
        </p:txBody>
      </p:sp>
    </p:spTree>
  </p:cSld>
  <p:clrMapOvr>
    <a:masterClrMapping/>
  </p:clrMapOvr>
</p:notes>
</file>

<file path=ppt/notesSlides/notesSlide9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5388</a:t>
            </a:fld>
            <a:endParaRPr lang="en-GB" dirty="0"/>
          </a:p>
        </p:txBody>
      </p:sp>
    </p:spTree>
  </p:cSld>
  <p:clrMapOvr>
    <a:masterClrMapping/>
  </p:clrMapOvr>
</p:notes>
</file>

<file path=ppt/notesSlides/notesSlide9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5393</a:t>
            </a:fld>
            <a:endParaRPr lang="en-GB" dirty="0"/>
          </a:p>
        </p:txBody>
      </p:sp>
    </p:spTree>
  </p:cSld>
  <p:clrMapOvr>
    <a:masterClrMapping/>
  </p:clrMapOvr>
</p:notes>
</file>

<file path=ppt/notesSlides/notesSlide9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5398</a:t>
            </a:fld>
            <a:endParaRPr lang="en-GB" dirty="0"/>
          </a:p>
        </p:txBody>
      </p:sp>
    </p:spTree>
  </p:cSld>
  <p:clrMapOvr>
    <a:masterClrMapping/>
  </p:clrMapOvr>
</p:notes>
</file>

<file path=ppt/notesSlides/notesSlide9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5403</a:t>
            </a:fld>
            <a:endParaRPr lang="en-GB" dirty="0"/>
          </a:p>
        </p:txBody>
      </p:sp>
    </p:spTree>
  </p:cSld>
  <p:clrMapOvr>
    <a:masterClrMapping/>
  </p:clrMapOvr>
</p:notes>
</file>

<file path=ppt/notesSlides/notesSlide9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5408</a:t>
            </a:fld>
            <a:endParaRPr lang="en-GB" dirty="0"/>
          </a:p>
        </p:txBody>
      </p:sp>
    </p:spTree>
  </p:cSld>
  <p:clrMapOvr>
    <a:masterClrMapping/>
  </p:clrMapOvr>
</p:notes>
</file>

<file path=ppt/notesSlides/notesSlide9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5413</a:t>
            </a:fld>
            <a:endParaRPr lang="en-GB" dirty="0"/>
          </a:p>
        </p:txBody>
      </p:sp>
    </p:spTree>
  </p:cSld>
  <p:clrMapOvr>
    <a:masterClrMapping/>
  </p:clrMapOvr>
</p:notes>
</file>

<file path=ppt/notesSlides/notesSlide9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5418</a:t>
            </a:fld>
            <a:endParaRPr lang="en-GB" dirty="0"/>
          </a:p>
        </p:txBody>
      </p:sp>
    </p:spTree>
  </p:cSld>
  <p:clrMapOvr>
    <a:masterClrMapping/>
  </p:clrMapOvr>
</p:notes>
</file>

<file path=ppt/notesSlides/notesSlide9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5423</a:t>
            </a:fld>
            <a:endParaRPr lang="en-GB" dirty="0"/>
          </a:p>
        </p:txBody>
      </p:sp>
    </p:spTree>
  </p:cSld>
  <p:clrMapOvr>
    <a:masterClrMapping/>
  </p:clrMapOvr>
</p:notes>
</file>

<file path=ppt/notesSlides/notesSlide9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5428</a:t>
            </a:fld>
            <a:endParaRPr lang="en-GB" dirty="0"/>
          </a:p>
        </p:txBody>
      </p:sp>
    </p:spTree>
  </p:cSld>
  <p:clrMapOvr>
    <a:masterClrMapping/>
  </p:clrMapOvr>
</p:notes>
</file>

<file path=ppt/notesSlides/notesSlide9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5433</a:t>
            </a:fld>
            <a:endParaRPr lang="en-GB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461</a:t>
            </a:fld>
            <a:endParaRPr lang="en-GB" dirty="0"/>
          </a:p>
        </p:txBody>
      </p:sp>
    </p:spTree>
  </p:cSld>
  <p:clrMapOvr>
    <a:masterClrMapping/>
  </p:clrMapOvr>
</p:notes>
</file>

<file path=ppt/notesSlides/notesSlide9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5438</a:t>
            </a:fld>
            <a:endParaRPr lang="en-GB" dirty="0"/>
          </a:p>
        </p:txBody>
      </p:sp>
    </p:spTree>
  </p:cSld>
  <p:clrMapOvr>
    <a:masterClrMapping/>
  </p:clrMapOvr>
</p:notes>
</file>

<file path=ppt/notesSlides/notesSlide9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5443</a:t>
            </a:fld>
            <a:endParaRPr lang="en-GB" dirty="0"/>
          </a:p>
        </p:txBody>
      </p:sp>
    </p:spTree>
  </p:cSld>
  <p:clrMapOvr>
    <a:masterClrMapping/>
  </p:clrMapOvr>
</p:notes>
</file>

<file path=ppt/notesSlides/notesSlide9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5448</a:t>
            </a:fld>
            <a:endParaRPr lang="en-GB" dirty="0"/>
          </a:p>
        </p:txBody>
      </p:sp>
    </p:spTree>
  </p:cSld>
  <p:clrMapOvr>
    <a:masterClrMapping/>
  </p:clrMapOvr>
</p:notes>
</file>

<file path=ppt/notesSlides/notesSlide9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5453</a:t>
            </a:fld>
            <a:endParaRPr lang="en-GB" dirty="0"/>
          </a:p>
        </p:txBody>
      </p:sp>
    </p:spTree>
  </p:cSld>
  <p:clrMapOvr>
    <a:masterClrMapping/>
  </p:clrMapOvr>
</p:notes>
</file>

<file path=ppt/notesSlides/notesSlide9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5458</a:t>
            </a:fld>
            <a:endParaRPr lang="en-GB" dirty="0"/>
          </a:p>
        </p:txBody>
      </p:sp>
    </p:spTree>
  </p:cSld>
  <p:clrMapOvr>
    <a:masterClrMapping/>
  </p:clrMapOvr>
</p:notes>
</file>

<file path=ppt/notesSlides/notesSlide9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5463</a:t>
            </a:fld>
            <a:endParaRPr lang="en-GB" dirty="0"/>
          </a:p>
        </p:txBody>
      </p:sp>
    </p:spTree>
  </p:cSld>
  <p:clrMapOvr>
    <a:masterClrMapping/>
  </p:clrMapOvr>
</p:notes>
</file>

<file path=ppt/notesSlides/notesSlide9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5468</a:t>
            </a:fld>
            <a:endParaRPr lang="en-GB" dirty="0"/>
          </a:p>
        </p:txBody>
      </p:sp>
    </p:spTree>
  </p:cSld>
  <p:clrMapOvr>
    <a:masterClrMapping/>
  </p:clrMapOvr>
</p:notes>
</file>

<file path=ppt/notesSlides/notesSlide9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5473</a:t>
            </a:fld>
            <a:endParaRPr lang="en-GB" dirty="0"/>
          </a:p>
        </p:txBody>
      </p:sp>
    </p:spTree>
  </p:cSld>
  <p:clrMapOvr>
    <a:masterClrMapping/>
  </p:clrMapOvr>
</p:notes>
</file>

<file path=ppt/notesSlides/notesSlide9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5478</a:t>
            </a:fld>
            <a:endParaRPr lang="en-GB" dirty="0"/>
          </a:p>
        </p:txBody>
      </p:sp>
    </p:spTree>
  </p:cSld>
  <p:clrMapOvr>
    <a:masterClrMapping/>
  </p:clrMapOvr>
</p:notes>
</file>

<file path=ppt/notesSlides/notesSlide9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5483</a:t>
            </a:fld>
            <a:endParaRPr lang="en-GB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466</a:t>
            </a:fld>
            <a:endParaRPr lang="en-GB" dirty="0"/>
          </a:p>
        </p:txBody>
      </p:sp>
    </p:spTree>
  </p:cSld>
  <p:clrMapOvr>
    <a:masterClrMapping/>
  </p:clrMapOvr>
</p:notes>
</file>

<file path=ppt/notesSlides/notesSlide9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5488</a:t>
            </a:fld>
            <a:endParaRPr lang="en-GB" dirty="0"/>
          </a:p>
        </p:txBody>
      </p:sp>
    </p:spTree>
  </p:cSld>
  <p:clrMapOvr>
    <a:masterClrMapping/>
  </p:clrMapOvr>
</p:notes>
</file>

<file path=ppt/notesSlides/notesSlide9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5493</a:t>
            </a:fld>
            <a:endParaRPr lang="en-GB" dirty="0"/>
          </a:p>
        </p:txBody>
      </p:sp>
    </p:spTree>
  </p:cSld>
  <p:clrMapOvr>
    <a:masterClrMapping/>
  </p:clrMapOvr>
</p:notes>
</file>

<file path=ppt/notesSlides/notesSlide9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5498</a:t>
            </a:fld>
            <a:endParaRPr lang="en-GB" dirty="0"/>
          </a:p>
        </p:txBody>
      </p:sp>
    </p:spTree>
  </p:cSld>
  <p:clrMapOvr>
    <a:masterClrMapping/>
  </p:clrMapOvr>
</p:notes>
</file>

<file path=ppt/notesSlides/notesSlide9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5503</a:t>
            </a:fld>
            <a:endParaRPr lang="en-GB" dirty="0"/>
          </a:p>
        </p:txBody>
      </p:sp>
    </p:spTree>
  </p:cSld>
  <p:clrMapOvr>
    <a:masterClrMapping/>
  </p:clrMapOvr>
</p:notes>
</file>

<file path=ppt/notesSlides/notesSlide9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5508</a:t>
            </a:fld>
            <a:endParaRPr lang="en-GB" dirty="0"/>
          </a:p>
        </p:txBody>
      </p:sp>
    </p:spTree>
  </p:cSld>
  <p:clrMapOvr>
    <a:masterClrMapping/>
  </p:clrMapOvr>
</p:notes>
</file>

<file path=ppt/notesSlides/notesSlide9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5513</a:t>
            </a:fld>
            <a:endParaRPr lang="en-GB" dirty="0"/>
          </a:p>
        </p:txBody>
      </p:sp>
    </p:spTree>
  </p:cSld>
  <p:clrMapOvr>
    <a:masterClrMapping/>
  </p:clrMapOvr>
</p:notes>
</file>

<file path=ppt/notesSlides/notesSlide9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5518</a:t>
            </a:fld>
            <a:endParaRPr lang="en-GB" dirty="0"/>
          </a:p>
        </p:txBody>
      </p:sp>
    </p:spTree>
  </p:cSld>
  <p:clrMapOvr>
    <a:masterClrMapping/>
  </p:clrMapOvr>
</p:notes>
</file>

<file path=ppt/notesSlides/notesSlide9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5523</a:t>
            </a:fld>
            <a:endParaRPr lang="en-GB" dirty="0"/>
          </a:p>
        </p:txBody>
      </p:sp>
    </p:spTree>
  </p:cSld>
  <p:clrMapOvr>
    <a:masterClrMapping/>
  </p:clrMapOvr>
</p:notes>
</file>

<file path=ppt/notesSlides/notesSlide9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5528</a:t>
            </a:fld>
            <a:endParaRPr lang="en-GB" dirty="0"/>
          </a:p>
        </p:txBody>
      </p:sp>
    </p:spTree>
  </p:cSld>
  <p:clrMapOvr>
    <a:masterClrMapping/>
  </p:clrMapOvr>
</p:notes>
</file>

<file path=ppt/notesSlides/notesSlide9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5533</a:t>
            </a:fld>
            <a:endParaRPr lang="en-GB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471</a:t>
            </a:fld>
            <a:endParaRPr lang="en-GB" dirty="0"/>
          </a:p>
        </p:txBody>
      </p:sp>
    </p:spTree>
  </p:cSld>
  <p:clrMapOvr>
    <a:masterClrMapping/>
  </p:clrMapOvr>
</p:notes>
</file>

<file path=ppt/notesSlides/notesSlide9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5538</a:t>
            </a:fld>
            <a:endParaRPr lang="en-GB" dirty="0"/>
          </a:p>
        </p:txBody>
      </p:sp>
    </p:spTree>
  </p:cSld>
  <p:clrMapOvr>
    <a:masterClrMapping/>
  </p:clrMapOvr>
</p:notes>
</file>

<file path=ppt/notesSlides/notesSlide9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5543</a:t>
            </a:fld>
            <a:endParaRPr lang="en-GB" dirty="0"/>
          </a:p>
        </p:txBody>
      </p:sp>
    </p:spTree>
  </p:cSld>
  <p:clrMapOvr>
    <a:masterClrMapping/>
  </p:clrMapOvr>
</p:notes>
</file>

<file path=ppt/notesSlides/notesSlide9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5548</a:t>
            </a:fld>
            <a:endParaRPr lang="en-GB" dirty="0"/>
          </a:p>
        </p:txBody>
      </p:sp>
    </p:spTree>
  </p:cSld>
  <p:clrMapOvr>
    <a:masterClrMapping/>
  </p:clrMapOvr>
</p:notes>
</file>

<file path=ppt/notesSlides/notesSlide9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5553</a:t>
            </a:fld>
            <a:endParaRPr lang="en-GB" dirty="0"/>
          </a:p>
        </p:txBody>
      </p:sp>
    </p:spTree>
  </p:cSld>
  <p:clrMapOvr>
    <a:masterClrMapping/>
  </p:clrMapOvr>
</p:notes>
</file>

<file path=ppt/notesSlides/notesSlide9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5558</a:t>
            </a:fld>
            <a:endParaRPr lang="en-GB" dirty="0"/>
          </a:p>
        </p:txBody>
      </p:sp>
    </p:spTree>
  </p:cSld>
  <p:clrMapOvr>
    <a:masterClrMapping/>
  </p:clrMapOvr>
</p:notes>
</file>

<file path=ppt/notesSlides/notesSlide9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5563</a:t>
            </a:fld>
            <a:endParaRPr lang="en-GB" dirty="0"/>
          </a:p>
        </p:txBody>
      </p:sp>
    </p:spTree>
  </p:cSld>
  <p:clrMapOvr>
    <a:masterClrMapping/>
  </p:clrMapOvr>
</p:notes>
</file>

<file path=ppt/notesSlides/notesSlide9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5568</a:t>
            </a:fld>
            <a:endParaRPr lang="en-GB" dirty="0"/>
          </a:p>
        </p:txBody>
      </p:sp>
    </p:spTree>
  </p:cSld>
  <p:clrMapOvr>
    <a:masterClrMapping/>
  </p:clrMapOvr>
</p:notes>
</file>

<file path=ppt/notesSlides/notesSlide9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5573</a:t>
            </a:fld>
            <a:endParaRPr lang="en-GB" dirty="0"/>
          </a:p>
        </p:txBody>
      </p:sp>
    </p:spTree>
  </p:cSld>
  <p:clrMapOvr>
    <a:masterClrMapping/>
  </p:clrMapOvr>
</p:notes>
</file>

<file path=ppt/notesSlides/notesSlide9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5578</a:t>
            </a:fld>
            <a:endParaRPr lang="en-GB" dirty="0"/>
          </a:p>
        </p:txBody>
      </p:sp>
    </p:spTree>
  </p:cSld>
  <p:clrMapOvr>
    <a:masterClrMapping/>
  </p:clrMapOvr>
</p:notes>
</file>

<file path=ppt/notesSlides/notesSlide9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5583</a:t>
            </a:fld>
            <a:endParaRPr lang="en-GB"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476</a:t>
            </a:fld>
            <a:endParaRPr lang="en-GB" dirty="0"/>
          </a:p>
        </p:txBody>
      </p:sp>
    </p:spTree>
  </p:cSld>
  <p:clrMapOvr>
    <a:masterClrMapping/>
  </p:clrMapOvr>
</p:notes>
</file>

<file path=ppt/notesSlides/notesSlide9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5588</a:t>
            </a:fld>
            <a:endParaRPr lang="en-GB" dirty="0"/>
          </a:p>
        </p:txBody>
      </p:sp>
    </p:spTree>
  </p:cSld>
  <p:clrMapOvr>
    <a:masterClrMapping/>
  </p:clrMapOvr>
</p:notes>
</file>

<file path=ppt/notesSlides/notesSlide9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5593</a:t>
            </a:fld>
            <a:endParaRPr lang="en-GB" dirty="0"/>
          </a:p>
        </p:txBody>
      </p:sp>
    </p:spTree>
  </p:cSld>
  <p:clrMapOvr>
    <a:masterClrMapping/>
  </p:clrMapOvr>
</p:notes>
</file>

<file path=ppt/notesSlides/notesSlide9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5598</a:t>
            </a:fld>
            <a:endParaRPr lang="en-GB" dirty="0"/>
          </a:p>
        </p:txBody>
      </p:sp>
    </p:spTree>
  </p:cSld>
  <p:clrMapOvr>
    <a:masterClrMapping/>
  </p:clrMapOvr>
</p:notes>
</file>

<file path=ppt/notesSlides/notesSlide9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5603</a:t>
            </a:fld>
            <a:endParaRPr lang="en-GB" dirty="0"/>
          </a:p>
        </p:txBody>
      </p:sp>
    </p:spTree>
  </p:cSld>
  <p:clrMapOvr>
    <a:masterClrMapping/>
  </p:clrMapOvr>
</p:notes>
</file>

<file path=ppt/notesSlides/notesSlide9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5605</a:t>
            </a:fld>
            <a:endParaRPr lang="en-GB" dirty="0"/>
          </a:p>
        </p:txBody>
      </p:sp>
    </p:spTree>
  </p:cSld>
  <p:clrMapOvr>
    <a:masterClrMapping/>
  </p:clrMapOvr>
</p:notes>
</file>

<file path=ppt/notesSlides/notesSlide9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5610</a:t>
            </a:fld>
            <a:endParaRPr lang="en-GB" dirty="0"/>
          </a:p>
        </p:txBody>
      </p:sp>
    </p:spTree>
  </p:cSld>
  <p:clrMapOvr>
    <a:masterClrMapping/>
  </p:clrMapOvr>
</p:notes>
</file>

<file path=ppt/notesSlides/notesSlide9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5615</a:t>
            </a:fld>
            <a:endParaRPr lang="en-GB" dirty="0"/>
          </a:p>
        </p:txBody>
      </p:sp>
    </p:spTree>
  </p:cSld>
  <p:clrMapOvr>
    <a:masterClrMapping/>
  </p:clrMapOvr>
</p:notes>
</file>

<file path=ppt/notesSlides/notesSlide9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5620</a:t>
            </a:fld>
            <a:endParaRPr lang="en-GB" dirty="0"/>
          </a:p>
        </p:txBody>
      </p:sp>
    </p:spTree>
  </p:cSld>
  <p:clrMapOvr>
    <a:masterClrMapping/>
  </p:clrMapOvr>
</p:notes>
</file>

<file path=ppt/notesSlides/notesSlide9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5625</a:t>
            </a:fld>
            <a:endParaRPr lang="en-GB" dirty="0"/>
          </a:p>
        </p:txBody>
      </p:sp>
    </p:spTree>
  </p:cSld>
  <p:clrMapOvr>
    <a:masterClrMapping/>
  </p:clrMapOvr>
</p:notes>
</file>

<file path=ppt/notesSlides/notesSlide9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5630</a:t>
            </a:fld>
            <a:endParaRPr lang="en-GB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481</a:t>
            </a:fld>
            <a:endParaRPr lang="en-GB" dirty="0"/>
          </a:p>
        </p:txBody>
      </p:sp>
    </p:spTree>
  </p:cSld>
  <p:clrMapOvr>
    <a:masterClrMapping/>
  </p:clrMapOvr>
</p:notes>
</file>

<file path=ppt/notesSlides/notesSlide9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5635</a:t>
            </a:fld>
            <a:endParaRPr lang="en-GB" dirty="0"/>
          </a:p>
        </p:txBody>
      </p:sp>
    </p:spTree>
  </p:cSld>
  <p:clrMapOvr>
    <a:masterClrMapping/>
  </p:clrMapOvr>
</p:notes>
</file>

<file path=ppt/notesSlides/notesSlide9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5640</a:t>
            </a:fld>
            <a:endParaRPr lang="en-GB" dirty="0"/>
          </a:p>
        </p:txBody>
      </p:sp>
    </p:spTree>
  </p:cSld>
  <p:clrMapOvr>
    <a:masterClrMapping/>
  </p:clrMapOvr>
</p:notes>
</file>

<file path=ppt/notesSlides/notesSlide9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5645</a:t>
            </a:fld>
            <a:endParaRPr lang="en-GB" dirty="0"/>
          </a:p>
        </p:txBody>
      </p:sp>
    </p:spTree>
  </p:cSld>
  <p:clrMapOvr>
    <a:masterClrMapping/>
  </p:clrMapOvr>
</p:notes>
</file>

<file path=ppt/notesSlides/notesSlide9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5650</a:t>
            </a:fld>
            <a:endParaRPr lang="en-GB" dirty="0"/>
          </a:p>
        </p:txBody>
      </p:sp>
    </p:spTree>
  </p:cSld>
  <p:clrMapOvr>
    <a:masterClrMapping/>
  </p:clrMapOvr>
</p:notes>
</file>

<file path=ppt/notesSlides/notesSlide9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5655</a:t>
            </a:fld>
            <a:endParaRPr lang="en-GB" dirty="0"/>
          </a:p>
        </p:txBody>
      </p:sp>
    </p:spTree>
  </p:cSld>
  <p:clrMapOvr>
    <a:masterClrMapping/>
  </p:clrMapOvr>
</p:notes>
</file>

<file path=ppt/notesSlides/notesSlide9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5660</a:t>
            </a:fld>
            <a:endParaRPr lang="en-GB" dirty="0"/>
          </a:p>
        </p:txBody>
      </p:sp>
    </p:spTree>
  </p:cSld>
  <p:clrMapOvr>
    <a:masterClrMapping/>
  </p:clrMapOvr>
</p:notes>
</file>

<file path=ppt/notesSlides/notesSlide9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5665</a:t>
            </a:fld>
            <a:endParaRPr lang="en-GB" dirty="0"/>
          </a:p>
        </p:txBody>
      </p:sp>
    </p:spTree>
  </p:cSld>
  <p:clrMapOvr>
    <a:masterClrMapping/>
  </p:clrMapOvr>
</p:notes>
</file>

<file path=ppt/notesSlides/notesSlide9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5670</a:t>
            </a:fld>
            <a:endParaRPr lang="en-GB" dirty="0"/>
          </a:p>
        </p:txBody>
      </p:sp>
    </p:spTree>
  </p:cSld>
  <p:clrMapOvr>
    <a:masterClrMapping/>
  </p:clrMapOvr>
</p:notes>
</file>

<file path=ppt/notesSlides/notesSlide9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5675</a:t>
            </a:fld>
            <a:endParaRPr lang="en-GB" dirty="0"/>
          </a:p>
        </p:txBody>
      </p:sp>
    </p:spTree>
  </p:cSld>
  <p:clrMapOvr>
    <a:masterClrMapping/>
  </p:clrMapOvr>
</p:notes>
</file>

<file path=ppt/notesSlides/notesSlide9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5680</a:t>
            </a:fld>
            <a:endParaRPr lang="en-GB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486</a:t>
            </a:fld>
            <a:endParaRPr lang="en-GB" dirty="0"/>
          </a:p>
        </p:txBody>
      </p:sp>
    </p:spTree>
  </p:cSld>
  <p:clrMapOvr>
    <a:masterClrMapping/>
  </p:clrMapOvr>
</p:notes>
</file>

<file path=ppt/notesSlides/notesSlide9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5685</a:t>
            </a:fld>
            <a:endParaRPr lang="en-GB" dirty="0"/>
          </a:p>
        </p:txBody>
      </p:sp>
    </p:spTree>
  </p:cSld>
  <p:clrMapOvr>
    <a:masterClrMapping/>
  </p:clrMapOvr>
</p:notes>
</file>

<file path=ppt/notesSlides/notesSlide9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5690</a:t>
            </a:fld>
            <a:endParaRPr lang="en-GB" dirty="0"/>
          </a:p>
        </p:txBody>
      </p:sp>
    </p:spTree>
  </p:cSld>
  <p:clrMapOvr>
    <a:masterClrMapping/>
  </p:clrMapOvr>
</p:notes>
</file>

<file path=ppt/notesSlides/notesSlide9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5695</a:t>
            </a:fld>
            <a:endParaRPr lang="en-GB" dirty="0"/>
          </a:p>
        </p:txBody>
      </p:sp>
    </p:spTree>
  </p:cSld>
  <p:clrMapOvr>
    <a:masterClrMapping/>
  </p:clrMapOvr>
</p:notes>
</file>

<file path=ppt/notesSlides/notesSlide9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5700</a:t>
            </a:fld>
            <a:endParaRPr lang="en-GB" dirty="0"/>
          </a:p>
        </p:txBody>
      </p:sp>
    </p:spTree>
  </p:cSld>
  <p:clrMapOvr>
    <a:masterClrMapping/>
  </p:clrMapOvr>
</p:notes>
</file>

<file path=ppt/notesSlides/notesSlide9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5705</a:t>
            </a:fld>
            <a:endParaRPr lang="en-GB" dirty="0"/>
          </a:p>
        </p:txBody>
      </p:sp>
    </p:spTree>
  </p:cSld>
  <p:clrMapOvr>
    <a:masterClrMapping/>
  </p:clrMapOvr>
</p:notes>
</file>

<file path=ppt/notesSlides/notesSlide9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5710</a:t>
            </a:fld>
            <a:endParaRPr lang="en-GB" dirty="0"/>
          </a:p>
        </p:txBody>
      </p:sp>
    </p:spTree>
  </p:cSld>
  <p:clrMapOvr>
    <a:masterClrMapping/>
  </p:clrMapOvr>
</p:notes>
</file>

<file path=ppt/notesSlides/notesSlide9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5715</a:t>
            </a:fld>
            <a:endParaRPr lang="en-GB" dirty="0"/>
          </a:p>
        </p:txBody>
      </p:sp>
    </p:spTree>
  </p:cSld>
  <p:clrMapOvr>
    <a:masterClrMapping/>
  </p:clrMapOvr>
</p:notes>
</file>

<file path=ppt/notesSlides/notesSlide9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5720</a:t>
            </a:fld>
            <a:endParaRPr lang="en-GB" dirty="0"/>
          </a:p>
        </p:txBody>
      </p:sp>
    </p:spTree>
  </p:cSld>
  <p:clrMapOvr>
    <a:masterClrMapping/>
  </p:clrMapOvr>
</p:notes>
</file>

<file path=ppt/notesSlides/notesSlide9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5725</a:t>
            </a:fld>
            <a:endParaRPr lang="en-GB" dirty="0"/>
          </a:p>
        </p:txBody>
      </p:sp>
    </p:spTree>
  </p:cSld>
  <p:clrMapOvr>
    <a:masterClrMapping/>
  </p:clrMapOvr>
</p:notes>
</file>

<file path=ppt/notesSlides/notesSlide9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5730</a:t>
            </a:fld>
            <a:endParaRPr lang="en-GB"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491</a:t>
            </a:fld>
            <a:endParaRPr lang="en-GB" dirty="0"/>
          </a:p>
        </p:txBody>
      </p:sp>
    </p:spTree>
  </p:cSld>
  <p:clrMapOvr>
    <a:masterClrMapping/>
  </p:clrMapOvr>
</p:notes>
</file>

<file path=ppt/notesSlides/notesSlide9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5735</a:t>
            </a:fld>
            <a:endParaRPr lang="en-GB" dirty="0"/>
          </a:p>
        </p:txBody>
      </p:sp>
    </p:spTree>
  </p:cSld>
  <p:clrMapOvr>
    <a:masterClrMapping/>
  </p:clrMapOvr>
</p:notes>
</file>

<file path=ppt/notesSlides/notesSlide9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5740</a:t>
            </a:fld>
            <a:endParaRPr lang="en-GB" dirty="0"/>
          </a:p>
        </p:txBody>
      </p:sp>
    </p:spTree>
  </p:cSld>
  <p:clrMapOvr>
    <a:masterClrMapping/>
  </p:clrMapOvr>
</p:notes>
</file>

<file path=ppt/notesSlides/notesSlide9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5745</a:t>
            </a:fld>
            <a:endParaRPr lang="en-GB" dirty="0"/>
          </a:p>
        </p:txBody>
      </p:sp>
    </p:spTree>
  </p:cSld>
  <p:clrMapOvr>
    <a:masterClrMapping/>
  </p:clrMapOvr>
</p:notes>
</file>

<file path=ppt/notesSlides/notesSlide9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5750</a:t>
            </a:fld>
            <a:endParaRPr lang="en-GB" dirty="0"/>
          </a:p>
        </p:txBody>
      </p:sp>
    </p:spTree>
  </p:cSld>
  <p:clrMapOvr>
    <a:masterClrMapping/>
  </p:clrMapOvr>
</p:notes>
</file>

<file path=ppt/notesSlides/notesSlide9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5755</a:t>
            </a:fld>
            <a:endParaRPr lang="en-GB" dirty="0"/>
          </a:p>
        </p:txBody>
      </p:sp>
    </p:spTree>
  </p:cSld>
  <p:clrMapOvr>
    <a:masterClrMapping/>
  </p:clrMapOvr>
</p:notes>
</file>

<file path=ppt/notesSlides/notesSlide9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5760</a:t>
            </a:fld>
            <a:endParaRPr lang="en-GB" dirty="0"/>
          </a:p>
        </p:txBody>
      </p:sp>
    </p:spTree>
  </p:cSld>
  <p:clrMapOvr>
    <a:masterClrMapping/>
  </p:clrMapOvr>
</p:notes>
</file>

<file path=ppt/notesSlides/notesSlide9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5765</a:t>
            </a:fld>
            <a:endParaRPr lang="en-GB" dirty="0"/>
          </a:p>
        </p:txBody>
      </p:sp>
    </p:spTree>
  </p:cSld>
  <p:clrMapOvr>
    <a:masterClrMapping/>
  </p:clrMapOvr>
</p:notes>
</file>

<file path=ppt/notesSlides/notesSlide9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5770</a:t>
            </a:fld>
            <a:endParaRPr lang="en-GB" dirty="0"/>
          </a:p>
        </p:txBody>
      </p:sp>
    </p:spTree>
  </p:cSld>
  <p:clrMapOvr>
    <a:masterClrMapping/>
  </p:clrMapOvr>
</p:notes>
</file>

<file path=ppt/notesSlides/notesSlide9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5775</a:t>
            </a:fld>
            <a:endParaRPr lang="en-GB" dirty="0"/>
          </a:p>
        </p:txBody>
      </p:sp>
    </p:spTree>
  </p:cSld>
  <p:clrMapOvr>
    <a:masterClrMapping/>
  </p:clrMapOvr>
</p:notes>
</file>

<file path=ppt/notesSlides/notesSlide9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5780</a:t>
            </a:fld>
            <a:endParaRPr lang="en-GB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496</a:t>
            </a:fld>
            <a:endParaRPr lang="en-GB" dirty="0"/>
          </a:p>
        </p:txBody>
      </p:sp>
    </p:spTree>
  </p:cSld>
  <p:clrMapOvr>
    <a:masterClrMapping/>
  </p:clrMapOvr>
</p:notes>
</file>

<file path=ppt/notesSlides/notesSlide9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5785</a:t>
            </a:fld>
            <a:endParaRPr lang="en-GB" dirty="0"/>
          </a:p>
        </p:txBody>
      </p:sp>
    </p:spTree>
  </p:cSld>
  <p:clrMapOvr>
    <a:masterClrMapping/>
  </p:clrMapOvr>
</p:notes>
</file>

<file path=ppt/notesSlides/notesSlide9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5790</a:t>
            </a:fld>
            <a:endParaRPr lang="en-GB" dirty="0"/>
          </a:p>
        </p:txBody>
      </p:sp>
    </p:spTree>
  </p:cSld>
  <p:clrMapOvr>
    <a:masterClrMapping/>
  </p:clrMapOvr>
</p:notes>
</file>

<file path=ppt/notesSlides/notesSlide9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5795</a:t>
            </a:fld>
            <a:endParaRPr lang="en-GB" dirty="0"/>
          </a:p>
        </p:txBody>
      </p:sp>
    </p:spTree>
  </p:cSld>
  <p:clrMapOvr>
    <a:masterClrMapping/>
  </p:clrMapOvr>
</p:notes>
</file>

<file path=ppt/notesSlides/notesSlide9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5800</a:t>
            </a:fld>
            <a:endParaRPr lang="en-GB" dirty="0"/>
          </a:p>
        </p:txBody>
      </p:sp>
    </p:spTree>
  </p:cSld>
  <p:clrMapOvr>
    <a:masterClrMapping/>
  </p:clrMapOvr>
</p:notes>
</file>

<file path=ppt/notesSlides/notesSlide9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5805</a:t>
            </a:fld>
            <a:endParaRPr lang="en-GB" dirty="0"/>
          </a:p>
        </p:txBody>
      </p:sp>
    </p:spTree>
  </p:cSld>
  <p:clrMapOvr>
    <a:masterClrMapping/>
  </p:clrMapOvr>
</p:notes>
</file>

<file path=ppt/notesSlides/notesSlide9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5810</a:t>
            </a:fld>
            <a:endParaRPr lang="en-GB" dirty="0"/>
          </a:p>
        </p:txBody>
      </p:sp>
    </p:spTree>
  </p:cSld>
  <p:clrMapOvr>
    <a:masterClrMapping/>
  </p:clrMapOvr>
</p:notes>
</file>

<file path=ppt/notesSlides/notesSlide9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5815</a:t>
            </a:fld>
            <a:endParaRPr lang="en-GB" dirty="0"/>
          </a:p>
        </p:txBody>
      </p:sp>
    </p:spTree>
  </p:cSld>
  <p:clrMapOvr>
    <a:masterClrMapping/>
  </p:clrMapOvr>
</p:notes>
</file>

<file path=ppt/notesSlides/notesSlide9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5820</a:t>
            </a:fld>
            <a:endParaRPr lang="en-GB" dirty="0"/>
          </a:p>
        </p:txBody>
      </p:sp>
    </p:spTree>
  </p:cSld>
  <p:clrMapOvr>
    <a:masterClrMapping/>
  </p:clrMapOvr>
</p:notes>
</file>

<file path=ppt/notesSlides/notesSlide9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5825</a:t>
            </a:fld>
            <a:endParaRPr lang="en-GB" dirty="0"/>
          </a:p>
        </p:txBody>
      </p:sp>
    </p:spTree>
  </p:cSld>
  <p:clrMapOvr>
    <a:masterClrMapping/>
  </p:clrMapOvr>
</p:notes>
</file>

<file path=ppt/notesSlides/notesSlide9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5830</a:t>
            </a:fld>
            <a:endParaRPr lang="en-GB"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501</a:t>
            </a:fld>
            <a:endParaRPr lang="en-GB" dirty="0"/>
          </a:p>
        </p:txBody>
      </p:sp>
    </p:spTree>
  </p:cSld>
  <p:clrMapOvr>
    <a:masterClrMapping/>
  </p:clrMapOvr>
</p:notes>
</file>

<file path=ppt/notesSlides/notesSlide9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5835</a:t>
            </a:fld>
            <a:endParaRPr lang="en-GB" dirty="0"/>
          </a:p>
        </p:txBody>
      </p:sp>
    </p:spTree>
  </p:cSld>
  <p:clrMapOvr>
    <a:masterClrMapping/>
  </p:clrMapOvr>
</p:notes>
</file>

<file path=ppt/notesSlides/notesSlide9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5840</a:t>
            </a:fld>
            <a:endParaRPr lang="en-GB" dirty="0"/>
          </a:p>
        </p:txBody>
      </p:sp>
    </p:spTree>
  </p:cSld>
  <p:clrMapOvr>
    <a:masterClrMapping/>
  </p:clrMapOvr>
</p:notes>
</file>

<file path=ppt/notesSlides/notesSlide9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5845</a:t>
            </a:fld>
            <a:endParaRPr lang="en-GB" dirty="0"/>
          </a:p>
        </p:txBody>
      </p:sp>
    </p:spTree>
  </p:cSld>
  <p:clrMapOvr>
    <a:masterClrMapping/>
  </p:clrMapOvr>
</p:notes>
</file>

<file path=ppt/notesSlides/notesSlide9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5850</a:t>
            </a:fld>
            <a:endParaRPr lang="en-GB" dirty="0"/>
          </a:p>
        </p:txBody>
      </p:sp>
    </p:spTree>
  </p:cSld>
  <p:clrMapOvr>
    <a:masterClrMapping/>
  </p:clrMapOvr>
</p:notes>
</file>

<file path=ppt/notesSlides/notesSlide9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5855</a:t>
            </a:fld>
            <a:endParaRPr lang="en-GB" dirty="0"/>
          </a:p>
        </p:txBody>
      </p:sp>
    </p:spTree>
  </p:cSld>
  <p:clrMapOvr>
    <a:masterClrMapping/>
  </p:clrMapOvr>
</p:notes>
</file>

<file path=ppt/notesSlides/notesSlide9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5860</a:t>
            </a:fld>
            <a:endParaRPr lang="en-GB" dirty="0"/>
          </a:p>
        </p:txBody>
      </p:sp>
    </p:spTree>
  </p:cSld>
  <p:clrMapOvr>
    <a:masterClrMapping/>
  </p:clrMapOvr>
</p:notes>
</file>

<file path=ppt/notesSlides/notesSlide9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5865</a:t>
            </a:fld>
            <a:endParaRPr lang="en-GB" dirty="0"/>
          </a:p>
        </p:txBody>
      </p:sp>
    </p:spTree>
  </p:cSld>
  <p:clrMapOvr>
    <a:masterClrMapping/>
  </p:clrMapOvr>
</p:notes>
</file>

<file path=ppt/notesSlides/notesSlide9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5870</a:t>
            </a:fld>
            <a:endParaRPr lang="en-GB" dirty="0"/>
          </a:p>
        </p:txBody>
      </p:sp>
    </p:spTree>
  </p:cSld>
  <p:clrMapOvr>
    <a:masterClrMapping/>
  </p:clrMapOvr>
</p:notes>
</file>

<file path=ppt/notesSlides/notesSlide9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5875</a:t>
            </a:fld>
            <a:endParaRPr lang="en-GB" dirty="0"/>
          </a:p>
        </p:txBody>
      </p:sp>
    </p:spTree>
  </p:cSld>
  <p:clrMapOvr>
    <a:masterClrMapping/>
  </p:clrMapOvr>
</p:notes>
</file>

<file path=ppt/notesSlides/notesSlide9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5880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69863" indent="-169863"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algn="just">
              <a:lnSpc>
                <a:spcPct val="100000"/>
              </a:lnSpc>
              <a:spcAft>
                <a:spcPts val="40"/>
              </a:spcAft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algn="just"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4pPr>
            <a:lvl5pPr>
              <a:lnSpc>
                <a:spcPct val="100000"/>
              </a:lnSpc>
              <a:spcAft>
                <a:spcPts val="40"/>
              </a:spcAft>
              <a:defRPr>
                <a:solidFill>
                  <a:srgbClr val="000000"/>
                </a:solidFill>
              </a:defRPr>
            </a:lvl5pPr>
            <a:lvl6pPr marL="690563" indent="-233363">
              <a:lnSpc>
                <a:spcPct val="100000"/>
              </a:lnSpc>
              <a:spcAft>
                <a:spcPts val="40"/>
              </a:spcAft>
              <a:buFont typeface="HP Simplified" pitchFamily="34" charset="0"/>
              <a:buChar char="-"/>
              <a:defRPr sz="1400"/>
            </a:lvl6pPr>
            <a:lvl7pPr marL="914400" indent="-223838">
              <a:lnSpc>
                <a:spcPct val="100000"/>
              </a:lnSpc>
              <a:spcAft>
                <a:spcPts val="40"/>
              </a:spcAft>
              <a:defRPr sz="1400"/>
            </a:lvl7pPr>
          </a:lstStyle>
          <a:p>
            <a:pPr marL="169863" lvl="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altLang="zh-CN" smtClean="0"/>
              <a:t>Click to edit Master text styles</a:t>
            </a:r>
          </a:p>
          <a:p>
            <a:pPr marL="169863" lvl="1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altLang="zh-CN" smtClean="0"/>
              <a:t>Second level</a:t>
            </a:r>
          </a:p>
          <a:p>
            <a:pPr marL="169863" lvl="2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altLang="zh-CN" smtClean="0"/>
              <a:t>Third level</a:t>
            </a:r>
          </a:p>
          <a:p>
            <a:pPr marL="169863" lvl="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altLang="zh-CN" smtClean="0"/>
              <a:t>Fourth level</a:t>
            </a:r>
          </a:p>
          <a:p>
            <a:pPr marL="169863" lvl="4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altLang="zh-CN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087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1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5864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6047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69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2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9039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9039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9039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1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altLang="zh-CN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rgbClr val="B9B8B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marL="0" algn="l" defTabSz="914400" rtl="0" eaLnBrk="1" latinLnBrk="0" hangingPunct="1"/>
            <a:fld id="{6C5AF65D-6854-49AF-ABC5-48B5BA0EA842}" type="slidenum">
              <a:rPr lang="en-US" sz="700" b="0" i="0" kern="1200" smtClean="0">
                <a:solidFill>
                  <a:srgbClr val="B9B8BB"/>
                </a:solidFill>
                <a:latin typeface="HP Simplified"/>
                <a:ea typeface="+mn-ea"/>
                <a:cs typeface="HP Simplified"/>
              </a:rPr>
              <a:pPr marL="0" algn="l" defTabSz="914400" rtl="0" eaLnBrk="1" latinLnBrk="0" hangingPunct="1"/>
              <a:t>‹#›</a:t>
            </a:fld>
            <a:endParaRPr lang="en-US" sz="700" b="0" i="0" kern="1200" dirty="0" smtClean="0">
              <a:solidFill>
                <a:srgbClr val="B9B8BB"/>
              </a:solidFill>
              <a:latin typeface="HP Simplified"/>
              <a:ea typeface="+mn-ea"/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8" r:id="rId6"/>
    <p:sldLayoutId id="2147483823" r:id="rId7"/>
    <p:sldLayoutId id="2147483824" r:id="rId8"/>
    <p:sldLayoutId id="2147483825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Lucida Grande"/>
        <a:buChar char="−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5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5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5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5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5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5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10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5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5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5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5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5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5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5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5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5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5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10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5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5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5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5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5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5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5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5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5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5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1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5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5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5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5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5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5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5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5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5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5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1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5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5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5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5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5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5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5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5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5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5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5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5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5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5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5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5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5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5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5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5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5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5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5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5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5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5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5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5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5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5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5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5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5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5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5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5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5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5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5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5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5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5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5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5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5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5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5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5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5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5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5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5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5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5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5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5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5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5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5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5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5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5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5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5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5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5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5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5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5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5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5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5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5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5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5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5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5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5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5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5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5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5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5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5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5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5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5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5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5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5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5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5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5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5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5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5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5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5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5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5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5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5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5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5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5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5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5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5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5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5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5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5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5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5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5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5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5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5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5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5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7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5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5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5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5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5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5.xml"/></Relationships>
</file>

<file path=ppt/slides/_rels/slide1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1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5.xml"/></Relationships>
</file>

<file path=ppt/slides/_rels/slide1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5.xml"/></Relationships>
</file>

<file path=ppt/slides/_rels/slide1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5.xml"/></Relationships>
</file>

<file path=ppt/slides/_rels/slide1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5.xml"/></Relationships>
</file>

<file path=ppt/slides/_rels/slide1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8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5.xml"/></Relationships>
</file>

<file path=ppt/slides/_rels/slide1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1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5.xml"/></Relationships>
</file>

<file path=ppt/slides/_rels/slide1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5.xml"/></Relationships>
</file>

<file path=ppt/slides/_rels/slide1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5.xml"/></Relationships>
</file>

<file path=ppt/slides/_rels/slide1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5.xml"/></Relationships>
</file>

<file path=ppt/slides/_rels/slide1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5.xml"/></Relationships>
</file>

<file path=ppt/slides/_rels/slide1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5.xml"/></Relationships>
</file>

<file path=ppt/slides/_rels/slide1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5.xml"/></Relationships>
</file>

<file path=ppt/slides/_rels/slide1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5.xml"/></Relationships>
</file>

<file path=ppt/slides/_rels/slide1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5.xml"/></Relationships>
</file>

<file path=ppt/slides/_rels/slide1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5.xml"/></Relationships>
</file>

<file path=ppt/slides/_rels/slide1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5.xml"/></Relationships>
</file>

<file path=ppt/slides/_rels/slide1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5.xml"/></Relationships>
</file>

<file path=ppt/slides/_rels/slide1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5.xml"/></Relationships>
</file>

<file path=ppt/slides/_rels/slide1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9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5.xml"/></Relationships>
</file>

<file path=ppt/slides/_rels/slide1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5.xml"/></Relationships>
</file>

<file path=ppt/slides/_rels/slide2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20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5.xml"/></Relationships>
</file>

<file path=ppt/slides/_rels/slide2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5.xml"/></Relationships>
</file>

<file path=ppt/slides/_rels/slide2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5.xml"/></Relationships>
</file>

<file path=ppt/slides/_rels/slide2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5.xml"/></Relationships>
</file>

<file path=ppt/slides/_rels/slide2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5.xml"/></Relationships>
</file>

<file path=ppt/slides/_rels/slide2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2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5.xml"/></Relationships>
</file>

<file path=ppt/slides/_rels/slide2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5.xml"/></Relationships>
</file>

<file path=ppt/slides/_rels/slide2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5.xml"/></Relationships>
</file>

<file path=ppt/slides/_rels/slide2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5.xml"/></Relationships>
</file>

<file path=ppt/slides/_rels/slide2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2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5.xml"/></Relationships>
</file>

<file path=ppt/slides/_rels/slide2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5.xml"/></Relationships>
</file>

<file path=ppt/slides/_rels/slide2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5.xml"/></Relationships>
</file>

<file path=ppt/slides/_rels/slide2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5.xml"/></Relationships>
</file>

<file path=ppt/slides/_rels/slide2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5.xml"/></Relationships>
</file>

<file path=ppt/slides/_rels/slide2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2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5.xml"/></Relationships>
</file>

<file path=ppt/slides/_rels/slide2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5.xml"/></Relationships>
</file>

<file path=ppt/slides/_rels/slide2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5.xml"/></Relationships>
</file>

<file path=ppt/slides/_rels/slide2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5.xml"/></Relationships>
</file>

<file path=ppt/slides/_rels/slide2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5.xml"/></Relationships>
</file>

<file path=ppt/slides/_rels/slide2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2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5.xml"/></Relationships>
</file>

<file path=ppt/slides/_rels/slide2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5.xml"/></Relationships>
</file>

<file path=ppt/slides/_rels/slide2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5.xml"/></Relationships>
</file>

<file path=ppt/slides/_rels/slide2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5.xml"/></Relationships>
</file>

<file path=ppt/slides/_rels/slide2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5.xml"/></Relationships>
</file>

<file path=ppt/slides/_rels/slide2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5.xml"/></Relationships>
</file>

<file path=ppt/slides/_rels/slide2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2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5.xml"/></Relationships>
</file>

<file path=ppt/slides/_rels/slide2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5.xml"/></Relationships>
</file>

<file path=ppt/slides/_rels/slide2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5.xml"/></Relationships>
</file>

<file path=ppt/slides/_rels/slide2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5.xml"/></Relationships>
</file>

<file path=ppt/slides/_rels/slide2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5.xml"/></Relationships>
</file>

<file path=ppt/slides/_rels/slide2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5.xml"/></Relationships>
</file>

<file path=ppt/slides/_rels/slide2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2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5.xml"/></Relationships>
</file>

<file path=ppt/slides/_rels/slide2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5.xml"/></Relationships>
</file>

<file path=ppt/slides/_rels/slide2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5.xml"/></Relationships>
</file>

<file path=ppt/slides/_rels/slide2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5.xml"/></Relationships>
</file>

<file path=ppt/slides/_rels/slide2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5.xml"/></Relationships>
</file>

<file path=ppt/slides/_rels/slide2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5.xml"/></Relationships>
</file>

<file path=ppt/slides/_rels/slide2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2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5.xml"/></Relationships>
</file>

<file path=ppt/slides/_rels/slide2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5.xml"/></Relationships>
</file>

<file path=ppt/slides/_rels/slide2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5.xml"/></Relationships>
</file>

<file path=ppt/slides/_rels/slide2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5.xml"/></Relationships>
</file>

<file path=ppt/slides/_rels/slide2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5.xml"/></Relationships>
</file>

<file path=ppt/slides/_rels/slide2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2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5.xml"/></Relationships>
</file>

<file path=ppt/slides/_rels/slide2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5.xml"/></Relationships>
</file>

<file path=ppt/slides/_rels/slide2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5.xml"/></Relationships>
</file>

<file path=ppt/slides/_rels/slide2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5.xml"/></Relationships>
</file>

<file path=ppt/slides/_rels/slide2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5.xml"/></Relationships>
</file>

<file path=ppt/slides/_rels/slide2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5.xml"/></Relationships>
</file>

<file path=ppt/slides/_rels/slide2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2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5.xml"/></Relationships>
</file>

<file path=ppt/slides/_rels/slide2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5.xml"/></Relationships>
</file>

<file path=ppt/slides/_rels/slide2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5.xml"/></Relationships>
</file>

<file path=ppt/slides/_rels/slide2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5.xml"/></Relationships>
</file>

<file path=ppt/slides/_rels/slide2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5.xml"/></Relationships>
</file>

<file path=ppt/slides/_rels/slide2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5.xml"/></Relationships>
</file>

<file path=ppt/slides/_rels/slide2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2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5.xml"/></Relationships>
</file>

<file path=ppt/slides/_rels/slide2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5.xml"/></Relationships>
</file>

<file path=ppt/slides/_rels/slide2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5.xml"/></Relationships>
</file>

<file path=ppt/slides/_rels/slide2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5.xml"/></Relationships>
</file>

<file path=ppt/slides/_rels/slide2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5.xml"/></Relationships>
</file>

<file path=ppt/slides/_rels/slide2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5.xml"/></Relationships>
</file>

<file path=ppt/slides/_rels/slide2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2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5.xml"/></Relationships>
</file>

<file path=ppt/slides/_rels/slide2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5.xml"/></Relationships>
</file>

<file path=ppt/slides/_rels/slide2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5.xml"/></Relationships>
</file>

<file path=ppt/slides/_rels/slide2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5.xml"/></Relationships>
</file>

<file path=ppt/slides/_rels/slide2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5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5.xml"/></Relationships>
</file>

<file path=ppt/slides/_rels/slide2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5.xml"/></Relationships>
</file>

<file path=ppt/slides/_rels/slide2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2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5.xml"/></Relationships>
</file>

<file path=ppt/slides/_rels/slide2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5.xml"/></Relationships>
</file>

<file path=ppt/slides/_rels/slide2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5.xml"/></Relationships>
</file>

<file path=ppt/slides/_rels/slide2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5.xml"/></Relationships>
</file>

<file path=ppt/slides/_rels/slide2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5.xml"/></Relationships>
</file>

<file path=ppt/slides/_rels/slide2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2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5.xml"/></Relationships>
</file>

<file path=ppt/slides/_rels/slide2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5.xml"/></Relationships>
</file>

<file path=ppt/slides/_rels/slide2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5.xml"/></Relationships>
</file>

<file path=ppt/slides/_rels/slide2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5.xml"/></Relationships>
</file>

<file path=ppt/slides/_rels/slide2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5.xml"/></Relationships>
</file>

<file path=ppt/slides/_rels/slide2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5.xml"/></Relationships>
</file>

<file path=ppt/slides/_rels/slide2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27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5.xml"/></Relationships>
</file>

<file path=ppt/slides/_rels/slide2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5.xml"/></Relationships>
</file>

<file path=ppt/slides/_rels/slide2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5.xml"/></Relationships>
</file>

<file path=ppt/slides/_rels/slide2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5.xml"/></Relationships>
</file>

<file path=ppt/slides/_rels/slide2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5.xml"/></Relationships>
</file>

<file path=ppt/slides/_rels/slide2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5.xml"/></Relationships>
</file>

<file path=ppt/slides/_rels/slide2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2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5.xml"/></Relationships>
</file>

<file path=ppt/slides/_rels/slide2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5.xml"/></Relationships>
</file>

<file path=ppt/slides/_rels/slide2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5.xml"/></Relationships>
</file>

<file path=ppt/slides/_rels/slide2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5.xml"/></Relationships>
</file>

<file path=ppt/slides/_rels/slide2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7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5.xml"/></Relationships>
</file>

<file path=ppt/slides/_rels/slide2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5.xml"/></Relationships>
</file>

<file path=ppt/slides/_rels/slide2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2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5.xml"/></Relationships>
</file>

<file path=ppt/slides/_rels/slide2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5.xml"/></Relationships>
</file>

<file path=ppt/slides/_rels/slide2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5.xml"/></Relationships>
</file>

<file path=ppt/slides/_rels/slide2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5.xml"/></Relationships>
</file>

<file path=ppt/slides/_rels/slide2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5.xml"/></Relationships>
</file>

<file path=ppt/slides/_rels/slide2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5.xml"/></Relationships>
</file>

<file path=ppt/slides/_rels/slide2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2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5.xml"/></Relationships>
</file>

<file path=ppt/slides/_rels/slide2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5.xml"/></Relationships>
</file>

<file path=ppt/slides/_rels/slide2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5.xml"/></Relationships>
</file>

<file path=ppt/slides/_rels/slide2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8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5.xml"/></Relationships>
</file>

<file path=ppt/slides/_rels/slide2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5.xml"/></Relationships>
</file>

<file path=ppt/slides/_rels/slide2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5.xml"/></Relationships>
</file>

<file path=ppt/slides/_rels/slide2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2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5.xml"/></Relationships>
</file>

<file path=ppt/slides/_rels/slide2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5.xml"/></Relationships>
</file>

<file path=ppt/slides/_rels/slide2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5.xml"/></Relationships>
</file>

<file path=ppt/slides/_rels/slide2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5.xml"/></Relationships>
</file>

<file path=ppt/slides/_rels/slide2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5.xml"/></Relationships>
</file>

<file path=ppt/slides/_rels/slide2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2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5.xml"/></Relationships>
</file>

<file path=ppt/slides/_rels/slide2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5.xml"/></Relationships>
</file>

<file path=ppt/slides/_rels/slide2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5.xml"/></Relationships>
</file>

<file path=ppt/slides/_rels/slide2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9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5.xml"/></Relationships>
</file>

<file path=ppt/slides/_rels/slide2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5.xml"/></Relationships>
</file>

<file path=ppt/slides/_rels/slide3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5.xml"/></Relationships>
</file>

<file path=ppt/slides/_rels/slide3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3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5.xml"/></Relationships>
</file>

<file path=ppt/slides/_rels/slide3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5.xml"/></Relationships>
</file>

<file path=ppt/slides/_rels/slide3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5.xml"/></Relationships>
</file>

<file path=ppt/slides/_rels/slide3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5.xml"/></Relationships>
</file>

<file path=ppt/slides/_rels/slide3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5.xml"/></Relationships>
</file>

<file path=ppt/slides/_rels/slide3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3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5.xml"/></Relationships>
</file>

<file path=ppt/slides/_rels/slide3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5.xml"/></Relationships>
</file>

<file path=ppt/slides/_rels/slide3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5.xml"/></Relationships>
</file>

<file path=ppt/slides/_rels/slide3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5.xml"/></Relationships>
</file>

<file path=ppt/slides/_rels/slide3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5.xml"/></Relationships>
</file>

<file path=ppt/slides/_rels/slide3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5.xml"/></Relationships>
</file>

<file path=ppt/slides/_rels/slide3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3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5.xml"/></Relationships>
</file>

<file path=ppt/slides/_rels/slide3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5.xml"/></Relationships>
</file>

<file path=ppt/slides/_rels/slide3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7.xml"/><Relationship Id="rId1" Type="http://schemas.openxmlformats.org/officeDocument/2006/relationships/slideLayout" Target="../slideLayouts/slideLayout5.xml"/></Relationships>
</file>

<file path=ppt/slides/_rels/slide3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8.xml"/><Relationship Id="rId1" Type="http://schemas.openxmlformats.org/officeDocument/2006/relationships/slideLayout" Target="../slideLayouts/slideLayout5.xml"/></Relationships>
</file>

<file path=ppt/slides/_rels/slide3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9.xml"/><Relationship Id="rId1" Type="http://schemas.openxmlformats.org/officeDocument/2006/relationships/slideLayout" Target="../slideLayouts/slideLayout5.xml"/></Relationships>
</file>

<file path=ppt/slides/_rels/slide3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0.xml"/><Relationship Id="rId1" Type="http://schemas.openxmlformats.org/officeDocument/2006/relationships/slideLayout" Target="../slideLayouts/slideLayout5.xml"/></Relationships>
</file>

<file path=ppt/slides/_rels/slide3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1.xml"/><Relationship Id="rId1" Type="http://schemas.openxmlformats.org/officeDocument/2006/relationships/slideLayout" Target="../slideLayouts/slideLayout5.xml"/></Relationships>
</file>

<file path=ppt/slides/_rels/slide3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3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2.xml"/><Relationship Id="rId1" Type="http://schemas.openxmlformats.org/officeDocument/2006/relationships/slideLayout" Target="../slideLayouts/slideLayout5.xml"/></Relationships>
</file>

<file path=ppt/slides/_rels/slide3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3.xml"/><Relationship Id="rId1" Type="http://schemas.openxmlformats.org/officeDocument/2006/relationships/slideLayout" Target="../slideLayouts/slideLayout5.xml"/></Relationships>
</file>

<file path=ppt/slides/_rels/slide3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4.xml"/><Relationship Id="rId1" Type="http://schemas.openxmlformats.org/officeDocument/2006/relationships/slideLayout" Target="../slideLayouts/slideLayout5.xml"/></Relationships>
</file>

<file path=ppt/slides/_rels/slide3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5.xml"/><Relationship Id="rId1" Type="http://schemas.openxmlformats.org/officeDocument/2006/relationships/slideLayout" Target="../slideLayouts/slideLayout5.xml"/></Relationships>
</file>

<file path=ppt/slides/_rels/slide3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6.xml"/><Relationship Id="rId1" Type="http://schemas.openxmlformats.org/officeDocument/2006/relationships/slideLayout" Target="../slideLayouts/slideLayout5.xml"/></Relationships>
</file>

<file path=ppt/slides/_rels/slide3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7.xml"/><Relationship Id="rId1" Type="http://schemas.openxmlformats.org/officeDocument/2006/relationships/slideLayout" Target="../slideLayouts/slideLayout5.xml"/></Relationships>
</file>

<file path=ppt/slides/_rels/slide3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3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8.xml"/><Relationship Id="rId1" Type="http://schemas.openxmlformats.org/officeDocument/2006/relationships/slideLayout" Target="../slideLayouts/slideLayout5.xml"/></Relationships>
</file>

<file path=ppt/slides/_rels/slide3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9.xml"/><Relationship Id="rId1" Type="http://schemas.openxmlformats.org/officeDocument/2006/relationships/slideLayout" Target="../slideLayouts/slideLayout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0.xml"/><Relationship Id="rId1" Type="http://schemas.openxmlformats.org/officeDocument/2006/relationships/slideLayout" Target="../slideLayouts/slideLayout5.xml"/></Relationships>
</file>

<file path=ppt/slides/_rels/slide3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1.xml"/><Relationship Id="rId1" Type="http://schemas.openxmlformats.org/officeDocument/2006/relationships/slideLayout" Target="../slideLayouts/slideLayout5.xml"/></Relationships>
</file>

<file path=ppt/slides/_rels/slide3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2.xml"/><Relationship Id="rId1" Type="http://schemas.openxmlformats.org/officeDocument/2006/relationships/slideLayout" Target="../slideLayouts/slideLayout5.xml"/></Relationships>
</file>

<file path=ppt/slides/_rels/slide3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3.xml"/><Relationship Id="rId1" Type="http://schemas.openxmlformats.org/officeDocument/2006/relationships/slideLayout" Target="../slideLayouts/slideLayout5.xml"/></Relationships>
</file>

<file path=ppt/slides/_rels/slide3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4.xml"/><Relationship Id="rId1" Type="http://schemas.openxmlformats.org/officeDocument/2006/relationships/slideLayout" Target="../slideLayouts/slideLayout5.xml"/></Relationships>
</file>

<file path=ppt/slides/_rels/slide3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3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5.xml"/><Relationship Id="rId1" Type="http://schemas.openxmlformats.org/officeDocument/2006/relationships/slideLayout" Target="../slideLayouts/slideLayout5.xml"/></Relationships>
</file>

<file path=ppt/slides/_rels/slide3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6.xml"/><Relationship Id="rId1" Type="http://schemas.openxmlformats.org/officeDocument/2006/relationships/slideLayout" Target="../slideLayouts/slideLayout5.xml"/></Relationships>
</file>

<file path=ppt/slides/_rels/slide3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7.xml"/><Relationship Id="rId1" Type="http://schemas.openxmlformats.org/officeDocument/2006/relationships/slideLayout" Target="../slideLayouts/slideLayout5.xml"/></Relationships>
</file>

<file path=ppt/slides/_rels/slide3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8.xml"/><Relationship Id="rId1" Type="http://schemas.openxmlformats.org/officeDocument/2006/relationships/slideLayout" Target="../slideLayouts/slideLayout5.xml"/></Relationships>
</file>

<file path=ppt/slides/_rels/slide3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9.xml"/><Relationship Id="rId1" Type="http://schemas.openxmlformats.org/officeDocument/2006/relationships/slideLayout" Target="../slideLayouts/slideLayout5.xml"/></Relationships>
</file>

<file path=ppt/slides/_rels/slide3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0.xml"/><Relationship Id="rId1" Type="http://schemas.openxmlformats.org/officeDocument/2006/relationships/slideLayout" Target="../slideLayouts/slideLayout5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3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1.xml"/><Relationship Id="rId1" Type="http://schemas.openxmlformats.org/officeDocument/2006/relationships/slideLayout" Target="../slideLayouts/slideLayout5.xml"/></Relationships>
</file>

<file path=ppt/slides/_rels/slide3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2.xml"/><Relationship Id="rId1" Type="http://schemas.openxmlformats.org/officeDocument/2006/relationships/slideLayout" Target="../slideLayouts/slideLayout5.xml"/></Relationships>
</file>

<file path=ppt/slides/_rels/slide3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3.xml"/><Relationship Id="rId1" Type="http://schemas.openxmlformats.org/officeDocument/2006/relationships/slideLayout" Target="../slideLayouts/slideLayout5.xml"/></Relationships>
</file>

<file path=ppt/slides/_rels/slide3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4.xml"/><Relationship Id="rId1" Type="http://schemas.openxmlformats.org/officeDocument/2006/relationships/slideLayout" Target="../slideLayouts/slideLayout5.xml"/></Relationships>
</file>

<file path=ppt/slides/_rels/slide3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5.xml"/><Relationship Id="rId1" Type="http://schemas.openxmlformats.org/officeDocument/2006/relationships/slideLayout" Target="../slideLayouts/slideLayout5.xml"/></Relationships>
</file>

<file path=ppt/slides/_rels/slide3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6.xml"/><Relationship Id="rId1" Type="http://schemas.openxmlformats.org/officeDocument/2006/relationships/slideLayout" Target="../slideLayouts/slideLayout5.xml"/></Relationships>
</file>

<file path=ppt/slides/_rels/slide3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3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7.xml"/><Relationship Id="rId1" Type="http://schemas.openxmlformats.org/officeDocument/2006/relationships/slideLayout" Target="../slideLayouts/slideLayout5.xml"/></Relationships>
</file>

<file path=ppt/slides/_rels/slide3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8.xml"/><Relationship Id="rId1" Type="http://schemas.openxmlformats.org/officeDocument/2006/relationships/slideLayout" Target="../slideLayouts/slideLayout5.xml"/></Relationships>
</file>

<file path=ppt/slides/_rels/slide3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9.xml"/><Relationship Id="rId1" Type="http://schemas.openxmlformats.org/officeDocument/2006/relationships/slideLayout" Target="../slideLayouts/slideLayout5.xml"/></Relationships>
</file>

<file path=ppt/slides/_rels/slide3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0.xml"/><Relationship Id="rId1" Type="http://schemas.openxmlformats.org/officeDocument/2006/relationships/slideLayout" Target="../slideLayouts/slideLayout5.xml"/></Relationships>
</file>

<file path=ppt/slides/_rels/slide3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1.xml"/><Relationship Id="rId1" Type="http://schemas.openxmlformats.org/officeDocument/2006/relationships/slideLayout" Target="../slideLayouts/slideLayout5.xml"/></Relationships>
</file>

<file path=ppt/slides/_rels/slide3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3.xml"/><Relationship Id="rId1" Type="http://schemas.openxmlformats.org/officeDocument/2006/relationships/slideLayout" Target="../slideLayouts/slideLayout5.xml"/></Relationships>
</file>

<file path=ppt/slides/_rels/slide3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3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4.xml"/><Relationship Id="rId1" Type="http://schemas.openxmlformats.org/officeDocument/2006/relationships/slideLayout" Target="../slideLayouts/slideLayout5.xml"/></Relationships>
</file>

<file path=ppt/slides/_rels/slide3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5.xml"/><Relationship Id="rId1" Type="http://schemas.openxmlformats.org/officeDocument/2006/relationships/slideLayout" Target="../slideLayouts/slideLayout5.xml"/></Relationships>
</file>

<file path=ppt/slides/_rels/slide3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6.xml"/><Relationship Id="rId1" Type="http://schemas.openxmlformats.org/officeDocument/2006/relationships/slideLayout" Target="../slideLayouts/slideLayout5.xml"/></Relationships>
</file>

<file path=ppt/slides/_rels/slide3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7.xml"/><Relationship Id="rId1" Type="http://schemas.openxmlformats.org/officeDocument/2006/relationships/slideLayout" Target="../slideLayouts/slideLayout5.xml"/></Relationships>
</file>

<file path=ppt/slides/_rels/slide3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8.xml"/><Relationship Id="rId1" Type="http://schemas.openxmlformats.org/officeDocument/2006/relationships/slideLayout" Target="../slideLayouts/slideLayout5.xml"/></Relationships>
</file>

<file path=ppt/slides/_rels/slide3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9.xml"/><Relationship Id="rId1" Type="http://schemas.openxmlformats.org/officeDocument/2006/relationships/slideLayout" Target="../slideLayouts/slideLayout5.xml"/></Relationships>
</file>

<file path=ppt/slides/_rels/slide3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3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0.xml"/><Relationship Id="rId1" Type="http://schemas.openxmlformats.org/officeDocument/2006/relationships/slideLayout" Target="../slideLayouts/slideLayout5.xml"/></Relationships>
</file>

<file path=ppt/slides/_rels/slide3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1.xml"/><Relationship Id="rId1" Type="http://schemas.openxmlformats.org/officeDocument/2006/relationships/slideLayout" Target="../slideLayouts/slideLayout5.xml"/></Relationships>
</file>

<file path=ppt/slides/_rels/slide3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2.xml"/><Relationship Id="rId1" Type="http://schemas.openxmlformats.org/officeDocument/2006/relationships/slideLayout" Target="../slideLayouts/slideLayout5.xml"/></Relationships>
</file>

<file path=ppt/slides/_rels/slide3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3.xml"/><Relationship Id="rId1" Type="http://schemas.openxmlformats.org/officeDocument/2006/relationships/slideLayout" Target="../slideLayouts/slideLayout5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4.xml"/><Relationship Id="rId1" Type="http://schemas.openxmlformats.org/officeDocument/2006/relationships/slideLayout" Target="../slideLayouts/slideLayout5.xml"/></Relationships>
</file>

<file path=ppt/slides/_rels/slide3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5.xml"/><Relationship Id="rId1" Type="http://schemas.openxmlformats.org/officeDocument/2006/relationships/slideLayout" Target="../slideLayouts/slideLayout5.xml"/></Relationships>
</file>

<file path=ppt/slides/_rels/slide3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6.xml"/><Relationship Id="rId1" Type="http://schemas.openxmlformats.org/officeDocument/2006/relationships/slideLayout" Target="../slideLayouts/slideLayout5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3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7.xml"/><Relationship Id="rId1" Type="http://schemas.openxmlformats.org/officeDocument/2006/relationships/slideLayout" Target="../slideLayouts/slideLayout5.xml"/></Relationships>
</file>

<file path=ppt/slides/_rels/slide3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8.xml"/><Relationship Id="rId1" Type="http://schemas.openxmlformats.org/officeDocument/2006/relationships/slideLayout" Target="../slideLayouts/slideLayout5.xml"/></Relationships>
</file>

<file path=ppt/slides/_rels/slide3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9.xml"/><Relationship Id="rId1" Type="http://schemas.openxmlformats.org/officeDocument/2006/relationships/slideLayout" Target="../slideLayouts/slideLayout5.xml"/></Relationships>
</file>

<file path=ppt/slides/_rels/slide3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0.xml"/><Relationship Id="rId1" Type="http://schemas.openxmlformats.org/officeDocument/2006/relationships/slideLayout" Target="../slideLayouts/slideLayout5.xml"/></Relationships>
</file>

<file path=ppt/slides/_rels/slide3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1.xml"/><Relationship Id="rId1" Type="http://schemas.openxmlformats.org/officeDocument/2006/relationships/slideLayout" Target="../slideLayouts/slideLayout5.xml"/></Relationships>
</file>

<file path=ppt/slides/_rels/slide3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3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2.xml"/><Relationship Id="rId1" Type="http://schemas.openxmlformats.org/officeDocument/2006/relationships/slideLayout" Target="../slideLayouts/slideLayout5.xml"/></Relationships>
</file>

<file path=ppt/slides/_rels/slide3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3.xml"/><Relationship Id="rId1" Type="http://schemas.openxmlformats.org/officeDocument/2006/relationships/slideLayout" Target="../slideLayouts/slideLayout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4.xml"/><Relationship Id="rId1" Type="http://schemas.openxmlformats.org/officeDocument/2006/relationships/slideLayout" Target="../slideLayouts/slideLayout5.xml"/></Relationships>
</file>

<file path=ppt/slides/_rels/slide3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5.xml"/><Relationship Id="rId1" Type="http://schemas.openxmlformats.org/officeDocument/2006/relationships/slideLayout" Target="../slideLayouts/slideLayout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6.xml"/><Relationship Id="rId1" Type="http://schemas.openxmlformats.org/officeDocument/2006/relationships/slideLayout" Target="../slideLayouts/slideLayout5.xml"/></Relationships>
</file>

<file path=ppt/slides/_rels/slide3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5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7.xml"/><Relationship Id="rId1" Type="http://schemas.openxmlformats.org/officeDocument/2006/relationships/slideLayout" Target="../slideLayouts/slideLayout5.xml"/></Relationships>
</file>

<file path=ppt/slides/_rels/slide3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8.xml"/><Relationship Id="rId1" Type="http://schemas.openxmlformats.org/officeDocument/2006/relationships/slideLayout" Target="../slideLayouts/slideLayout5.xml"/></Relationships>
</file>

<file path=ppt/slides/_rels/slide3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3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9.xml"/><Relationship Id="rId1" Type="http://schemas.openxmlformats.org/officeDocument/2006/relationships/slideLayout" Target="../slideLayouts/slideLayout5.xml"/></Relationships>
</file>

<file path=ppt/slides/_rels/slide3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0.xml"/><Relationship Id="rId1" Type="http://schemas.openxmlformats.org/officeDocument/2006/relationships/slideLayout" Target="../slideLayouts/slideLayout5.xml"/></Relationships>
</file>

<file path=ppt/slides/_rels/slide3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1.xml"/><Relationship Id="rId1" Type="http://schemas.openxmlformats.org/officeDocument/2006/relationships/slideLayout" Target="../slideLayouts/slideLayout5.xml"/></Relationships>
</file>

<file path=ppt/slides/_rels/slide3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2.xml"/><Relationship Id="rId1" Type="http://schemas.openxmlformats.org/officeDocument/2006/relationships/slideLayout" Target="../slideLayouts/slideLayout5.xml"/></Relationships>
</file>

<file path=ppt/slides/_rels/slide3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3.xml"/><Relationship Id="rId1" Type="http://schemas.openxmlformats.org/officeDocument/2006/relationships/slideLayout" Target="../slideLayouts/slideLayout5.xml"/></Relationships>
</file>

<file path=ppt/slides/_rels/slide3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4.xml"/><Relationship Id="rId1" Type="http://schemas.openxmlformats.org/officeDocument/2006/relationships/slideLayout" Target="../slideLayouts/slideLayout5.xml"/></Relationships>
</file>

<file path=ppt/slides/_rels/slide3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36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5.xml"/><Relationship Id="rId1" Type="http://schemas.openxmlformats.org/officeDocument/2006/relationships/slideLayout" Target="../slideLayouts/slideLayout5.xml"/></Relationships>
</file>

<file path=ppt/slides/_rels/slide3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6.xml"/><Relationship Id="rId1" Type="http://schemas.openxmlformats.org/officeDocument/2006/relationships/slideLayout" Target="../slideLayouts/slideLayout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7.xml"/><Relationship Id="rId1" Type="http://schemas.openxmlformats.org/officeDocument/2006/relationships/slideLayout" Target="../slideLayouts/slideLayout5.xml"/></Relationships>
</file>

<file path=ppt/slides/_rels/slide3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8.xml"/><Relationship Id="rId1" Type="http://schemas.openxmlformats.org/officeDocument/2006/relationships/slideLayout" Target="../slideLayouts/slideLayout5.xml"/></Relationships>
</file>

<file path=ppt/slides/_rels/slide3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9.xml"/><Relationship Id="rId1" Type="http://schemas.openxmlformats.org/officeDocument/2006/relationships/slideLayout" Target="../slideLayouts/slideLayout5.xml"/></Relationships>
</file>

<file path=ppt/slides/_rels/slide3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6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0.xml"/><Relationship Id="rId1" Type="http://schemas.openxmlformats.org/officeDocument/2006/relationships/slideLayout" Target="../slideLayouts/slideLayout5.xml"/></Relationships>
</file>

<file path=ppt/slides/_rels/slide3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1.xml"/><Relationship Id="rId1" Type="http://schemas.openxmlformats.org/officeDocument/2006/relationships/slideLayout" Target="../slideLayouts/slideLayout5.xml"/></Relationships>
</file>

<file path=ppt/slides/_rels/slide3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3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2.xml"/><Relationship Id="rId1" Type="http://schemas.openxmlformats.org/officeDocument/2006/relationships/slideLayout" Target="../slideLayouts/slideLayout5.xml"/></Relationships>
</file>

<file path=ppt/slides/_rels/slide3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3.xml"/><Relationship Id="rId1" Type="http://schemas.openxmlformats.org/officeDocument/2006/relationships/slideLayout" Target="../slideLayouts/slideLayout5.xml"/></Relationships>
</file>

<file path=ppt/slides/_rels/slide3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4.xml"/><Relationship Id="rId1" Type="http://schemas.openxmlformats.org/officeDocument/2006/relationships/slideLayout" Target="../slideLayouts/slideLayout5.xml"/></Relationships>
</file>

<file path=ppt/slides/_rels/slide3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5.xml"/><Relationship Id="rId1" Type="http://schemas.openxmlformats.org/officeDocument/2006/relationships/slideLayout" Target="../slideLayouts/slideLayout5.xml"/></Relationships>
</file>

<file path=ppt/slides/_rels/slide3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6.xml"/><Relationship Id="rId1" Type="http://schemas.openxmlformats.org/officeDocument/2006/relationships/slideLayout" Target="../slideLayouts/slideLayout5.xml"/></Relationships>
</file>

<file path=ppt/slides/_rels/slide3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7.xml"/><Relationship Id="rId1" Type="http://schemas.openxmlformats.org/officeDocument/2006/relationships/slideLayout" Target="../slideLayouts/slideLayout5.xml"/></Relationships>
</file>

<file path=ppt/slides/_rels/slide3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3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8.xml"/><Relationship Id="rId1" Type="http://schemas.openxmlformats.org/officeDocument/2006/relationships/slideLayout" Target="../slideLayouts/slideLayout5.xml"/></Relationships>
</file>

<file path=ppt/slides/_rels/slide3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9.xml"/><Relationship Id="rId1" Type="http://schemas.openxmlformats.org/officeDocument/2006/relationships/slideLayout" Target="../slideLayouts/slideLayout5.xml"/></Relationships>
</file>

<file path=ppt/slides/_rels/slide3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0.xml"/><Relationship Id="rId1" Type="http://schemas.openxmlformats.org/officeDocument/2006/relationships/slideLayout" Target="../slideLayouts/slideLayout5.xml"/></Relationships>
</file>

<file path=ppt/slides/_rels/slide3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1.xml"/><Relationship Id="rId1" Type="http://schemas.openxmlformats.org/officeDocument/2006/relationships/slideLayout" Target="../slideLayouts/slideLayout5.xml"/></Relationships>
</file>

<file path=ppt/slides/_rels/slide3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7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2.xml"/><Relationship Id="rId1" Type="http://schemas.openxmlformats.org/officeDocument/2006/relationships/slideLayout" Target="../slideLayouts/slideLayout5.xml"/></Relationships>
</file>

<file path=ppt/slides/_rels/slide3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3.xml"/><Relationship Id="rId1" Type="http://schemas.openxmlformats.org/officeDocument/2006/relationships/slideLayout" Target="../slideLayouts/slideLayout5.xml"/></Relationships>
</file>

<file path=ppt/slides/_rels/slide3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3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4.xml"/><Relationship Id="rId1" Type="http://schemas.openxmlformats.org/officeDocument/2006/relationships/slideLayout" Target="../slideLayouts/slideLayout5.xml"/></Relationships>
</file>

<file path=ppt/slides/_rels/slide3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5.xml"/><Relationship Id="rId1" Type="http://schemas.openxmlformats.org/officeDocument/2006/relationships/slideLayout" Target="../slideLayouts/slideLayout5.xml"/></Relationships>
</file>

<file path=ppt/slides/_rels/slide3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6.xml"/><Relationship Id="rId1" Type="http://schemas.openxmlformats.org/officeDocument/2006/relationships/slideLayout" Target="../slideLayouts/slideLayout5.xml"/></Relationships>
</file>

<file path=ppt/slides/_rels/slide3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7.xml"/><Relationship Id="rId1" Type="http://schemas.openxmlformats.org/officeDocument/2006/relationships/slideLayout" Target="../slideLayouts/slideLayout5.xml"/></Relationships>
</file>

<file path=ppt/slides/_rels/slide3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8.xml"/><Relationship Id="rId1" Type="http://schemas.openxmlformats.org/officeDocument/2006/relationships/slideLayout" Target="../slideLayouts/slideLayout5.xml"/></Relationships>
</file>

<file path=ppt/slides/_rels/slide3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9.xml"/><Relationship Id="rId1" Type="http://schemas.openxmlformats.org/officeDocument/2006/relationships/slideLayout" Target="../slideLayouts/slideLayout5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0.xml"/><Relationship Id="rId1" Type="http://schemas.openxmlformats.org/officeDocument/2006/relationships/slideLayout" Target="../slideLayouts/slideLayout5.xml"/></Relationships>
</file>

<file path=ppt/slides/_rels/slide3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3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1.xml"/><Relationship Id="rId1" Type="http://schemas.openxmlformats.org/officeDocument/2006/relationships/slideLayout" Target="../slideLayouts/slideLayout5.xml"/></Relationships>
</file>

<file path=ppt/slides/_rels/slide3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2.xml"/><Relationship Id="rId1" Type="http://schemas.openxmlformats.org/officeDocument/2006/relationships/slideLayout" Target="../slideLayouts/slideLayout5.xml"/></Relationships>
</file>

<file path=ppt/slides/_rels/slide3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3.xml"/><Relationship Id="rId1" Type="http://schemas.openxmlformats.org/officeDocument/2006/relationships/slideLayout" Target="../slideLayouts/slideLayout5.xml"/></Relationships>
</file>

<file path=ppt/slides/_rels/slide3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4.xml"/><Relationship Id="rId1" Type="http://schemas.openxmlformats.org/officeDocument/2006/relationships/slideLayout" Target="../slideLayouts/slideLayout5.xml"/></Relationships>
</file>

<file path=ppt/slides/_rels/slide3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8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5.xml"/><Relationship Id="rId1" Type="http://schemas.openxmlformats.org/officeDocument/2006/relationships/slideLayout" Target="../slideLayouts/slideLayout5.xml"/></Relationships>
</file>

<file path=ppt/slides/_rels/slide3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6.xml"/><Relationship Id="rId1" Type="http://schemas.openxmlformats.org/officeDocument/2006/relationships/slideLayout" Target="../slideLayouts/slideLayout5.xml"/></Relationships>
</file>

<file path=ppt/slides/_rels/slide3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3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7.xml"/><Relationship Id="rId1" Type="http://schemas.openxmlformats.org/officeDocument/2006/relationships/slideLayout" Target="../slideLayouts/slideLayout5.xml"/></Relationships>
</file>

<file path=ppt/slides/_rels/slide3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8.xml"/><Relationship Id="rId1" Type="http://schemas.openxmlformats.org/officeDocument/2006/relationships/slideLayout" Target="../slideLayouts/slideLayout5.xml"/></Relationships>
</file>

<file path=ppt/slides/_rels/slide3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9.xml"/><Relationship Id="rId1" Type="http://schemas.openxmlformats.org/officeDocument/2006/relationships/slideLayout" Target="../slideLayouts/slideLayout5.xml"/></Relationships>
</file>

<file path=ppt/slides/_rels/slide3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0.xml"/><Relationship Id="rId1" Type="http://schemas.openxmlformats.org/officeDocument/2006/relationships/slideLayout" Target="../slideLayouts/slideLayout5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1.xml"/><Relationship Id="rId1" Type="http://schemas.openxmlformats.org/officeDocument/2006/relationships/slideLayout" Target="../slideLayouts/slideLayout5.xml"/></Relationships>
</file>

<file path=ppt/slides/_rels/slide3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2.xml"/><Relationship Id="rId1" Type="http://schemas.openxmlformats.org/officeDocument/2006/relationships/slideLayout" Target="../slideLayouts/slideLayout5.xml"/></Relationships>
</file>

<file path=ppt/slides/_rels/slide3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3.xml"/><Relationship Id="rId1" Type="http://schemas.openxmlformats.org/officeDocument/2006/relationships/slideLayout" Target="../slideLayouts/slideLayout5.xml"/></Relationships>
</file>

<file path=ppt/slides/_rels/slide3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3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4.xml"/><Relationship Id="rId1" Type="http://schemas.openxmlformats.org/officeDocument/2006/relationships/slideLayout" Target="../slideLayouts/slideLayout5.xml"/></Relationships>
</file>

<file path=ppt/slides/_rels/slide3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5.xml"/><Relationship Id="rId1" Type="http://schemas.openxmlformats.org/officeDocument/2006/relationships/slideLayout" Target="../slideLayouts/slideLayout5.xml"/></Relationships>
</file>

<file path=ppt/slides/_rels/slide3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6.xml"/><Relationship Id="rId1" Type="http://schemas.openxmlformats.org/officeDocument/2006/relationships/slideLayout" Target="../slideLayouts/slideLayout5.xml"/></Relationships>
</file>

<file path=ppt/slides/_rels/slide3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9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7.xml"/><Relationship Id="rId1" Type="http://schemas.openxmlformats.org/officeDocument/2006/relationships/slideLayout" Target="../slideLayouts/slideLayout5.xml"/></Relationships>
</file>

<file path=ppt/slides/_rels/slide3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8.xml"/><Relationship Id="rId1" Type="http://schemas.openxmlformats.org/officeDocument/2006/relationships/slideLayout" Target="../slideLayouts/slideLayout5.xml"/></Relationships>
</file>

<file path=ppt/slides/_rels/slide4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40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9.xml"/><Relationship Id="rId1" Type="http://schemas.openxmlformats.org/officeDocument/2006/relationships/slideLayout" Target="../slideLayouts/slideLayout5.xml"/></Relationships>
</file>

<file path=ppt/slides/_rels/slide4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0.xml"/><Relationship Id="rId1" Type="http://schemas.openxmlformats.org/officeDocument/2006/relationships/slideLayout" Target="../slideLayouts/slideLayout5.xml"/></Relationships>
</file>

<file path=ppt/slides/_rels/slide4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1.xml"/><Relationship Id="rId1" Type="http://schemas.openxmlformats.org/officeDocument/2006/relationships/slideLayout" Target="../slideLayouts/slideLayout5.xml"/></Relationships>
</file>

<file path=ppt/slides/_rels/slide4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2.xml"/><Relationship Id="rId1" Type="http://schemas.openxmlformats.org/officeDocument/2006/relationships/slideLayout" Target="../slideLayouts/slideLayout5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3.xml"/><Relationship Id="rId1" Type="http://schemas.openxmlformats.org/officeDocument/2006/relationships/slideLayout" Target="../slideLayouts/slideLayout5.xml"/></Relationships>
</file>

<file path=ppt/slides/_rels/slide4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4.xml"/><Relationship Id="rId1" Type="http://schemas.openxmlformats.org/officeDocument/2006/relationships/slideLayout" Target="../slideLayouts/slideLayout5.xml"/></Relationships>
</file>

<file path=ppt/slides/_rels/slide4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5.xml"/><Relationship Id="rId1" Type="http://schemas.openxmlformats.org/officeDocument/2006/relationships/slideLayout" Target="../slideLayouts/slideLayout5.xml"/></Relationships>
</file>

<file path=ppt/slides/_rels/slide4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4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6.xml"/><Relationship Id="rId1" Type="http://schemas.openxmlformats.org/officeDocument/2006/relationships/slideLayout" Target="../slideLayouts/slideLayout5.xml"/></Relationships>
</file>

<file path=ppt/slides/_rels/slide4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7.xml"/><Relationship Id="rId1" Type="http://schemas.openxmlformats.org/officeDocument/2006/relationships/slideLayout" Target="../slideLayouts/slideLayout5.xml"/></Relationships>
</file>

<file path=ppt/slides/_rels/slide4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8.xml"/><Relationship Id="rId1" Type="http://schemas.openxmlformats.org/officeDocument/2006/relationships/slideLayout" Target="../slideLayouts/slideLayout5.xml"/></Relationships>
</file>

<file path=ppt/slides/_rels/slide4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9.xml"/><Relationship Id="rId1" Type="http://schemas.openxmlformats.org/officeDocument/2006/relationships/slideLayout" Target="../slideLayouts/slideLayout5.xml"/></Relationships>
</file>

<file path=ppt/slides/_rels/slide4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0.xml"/><Relationship Id="rId1" Type="http://schemas.openxmlformats.org/officeDocument/2006/relationships/slideLayout" Target="../slideLayouts/slideLayout5.xml"/></Relationships>
</file>

<file path=ppt/slides/_rels/slide4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1.xml"/><Relationship Id="rId1" Type="http://schemas.openxmlformats.org/officeDocument/2006/relationships/slideLayout" Target="../slideLayouts/slideLayout5.xml"/></Relationships>
</file>

<file path=ppt/slides/_rels/slide4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4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2.xml"/><Relationship Id="rId1" Type="http://schemas.openxmlformats.org/officeDocument/2006/relationships/slideLayout" Target="../slideLayouts/slideLayout5.xml"/></Relationships>
</file>

<file path=ppt/slides/_rels/slide4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3.xml"/><Relationship Id="rId1" Type="http://schemas.openxmlformats.org/officeDocument/2006/relationships/slideLayout" Target="../slideLayouts/slideLayout5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4.xml"/><Relationship Id="rId1" Type="http://schemas.openxmlformats.org/officeDocument/2006/relationships/slideLayout" Target="../slideLayouts/slideLayout5.xml"/></Relationships>
</file>

<file path=ppt/slides/_rels/slide4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5.xml"/><Relationship Id="rId1" Type="http://schemas.openxmlformats.org/officeDocument/2006/relationships/slideLayout" Target="../slideLayouts/slideLayout5.xml"/></Relationships>
</file>

<file path=ppt/slides/_rels/slide4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6.xml"/><Relationship Id="rId1" Type="http://schemas.openxmlformats.org/officeDocument/2006/relationships/slideLayout" Target="../slideLayouts/slideLayout5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7.xml"/><Relationship Id="rId1" Type="http://schemas.openxmlformats.org/officeDocument/2006/relationships/slideLayout" Target="../slideLayouts/slideLayout5.xml"/></Relationships>
</file>

<file path=ppt/slides/_rels/slide4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8.xml"/><Relationship Id="rId1" Type="http://schemas.openxmlformats.org/officeDocument/2006/relationships/slideLayout" Target="../slideLayouts/slideLayout5.xml"/></Relationships>
</file>

<file path=ppt/slides/_rels/slide4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4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9.xml"/><Relationship Id="rId1" Type="http://schemas.openxmlformats.org/officeDocument/2006/relationships/slideLayout" Target="../slideLayouts/slideLayout5.xml"/></Relationships>
</file>

<file path=ppt/slides/_rels/slide4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0.xml"/><Relationship Id="rId1" Type="http://schemas.openxmlformats.org/officeDocument/2006/relationships/slideLayout" Target="../slideLayouts/slideLayout5.xml"/></Relationships>
</file>

<file path=ppt/slides/_rels/slide4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1.xml"/><Relationship Id="rId1" Type="http://schemas.openxmlformats.org/officeDocument/2006/relationships/slideLayout" Target="../slideLayouts/slideLayout5.xml"/></Relationships>
</file>

<file path=ppt/slides/_rels/slide4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2.xml"/><Relationship Id="rId1" Type="http://schemas.openxmlformats.org/officeDocument/2006/relationships/slideLayout" Target="../slideLayouts/slideLayout5.xml"/></Relationships>
</file>

<file path=ppt/slides/_rels/slide4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4.xml"/><Relationship Id="rId1" Type="http://schemas.openxmlformats.org/officeDocument/2006/relationships/slideLayout" Target="../slideLayouts/slideLayout5.xml"/></Relationships>
</file>

<file path=ppt/slides/_rels/slide4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5.xml"/><Relationship Id="rId1" Type="http://schemas.openxmlformats.org/officeDocument/2006/relationships/slideLayout" Target="../slideLayouts/slideLayout5.xml"/></Relationships>
</file>

<file path=ppt/slides/_rels/slide4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4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6.xml"/><Relationship Id="rId1" Type="http://schemas.openxmlformats.org/officeDocument/2006/relationships/slideLayout" Target="../slideLayouts/slideLayout5.xml"/></Relationships>
</file>

<file path=ppt/slides/_rels/slide4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7.xml"/><Relationship Id="rId1" Type="http://schemas.openxmlformats.org/officeDocument/2006/relationships/slideLayout" Target="../slideLayouts/slideLayout5.xml"/></Relationships>
</file>

<file path=ppt/slides/_rels/slide4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8.xml"/><Relationship Id="rId1" Type="http://schemas.openxmlformats.org/officeDocument/2006/relationships/slideLayout" Target="../slideLayouts/slideLayout5.xml"/></Relationships>
</file>

<file path=ppt/slides/_rels/slide4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9.xml"/><Relationship Id="rId1" Type="http://schemas.openxmlformats.org/officeDocument/2006/relationships/slideLayout" Target="../slideLayouts/slideLayout5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0.xml"/><Relationship Id="rId1" Type="http://schemas.openxmlformats.org/officeDocument/2006/relationships/slideLayout" Target="../slideLayouts/slideLayout5.xml"/></Relationships>
</file>

<file path=ppt/slides/_rels/slide4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1.xml"/><Relationship Id="rId1" Type="http://schemas.openxmlformats.org/officeDocument/2006/relationships/slideLayout" Target="../slideLayouts/slideLayout5.xml"/></Relationships>
</file>

<file path=ppt/slides/_rels/slide4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4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2.xml"/><Relationship Id="rId1" Type="http://schemas.openxmlformats.org/officeDocument/2006/relationships/slideLayout" Target="../slideLayouts/slideLayout5.xml"/></Relationships>
</file>

<file path=ppt/slides/_rels/slide4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3.xml"/><Relationship Id="rId1" Type="http://schemas.openxmlformats.org/officeDocument/2006/relationships/slideLayout" Target="../slideLayouts/slideLayout5.xml"/></Relationships>
</file>

<file path=ppt/slides/_rels/slide4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4.xml"/><Relationship Id="rId1" Type="http://schemas.openxmlformats.org/officeDocument/2006/relationships/slideLayout" Target="../slideLayouts/slideLayout5.xml"/></Relationships>
</file>

<file path=ppt/slides/_rels/slide4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5.xml"/><Relationship Id="rId1" Type="http://schemas.openxmlformats.org/officeDocument/2006/relationships/slideLayout" Target="../slideLayouts/slideLayout5.xml"/></Relationships>
</file>

<file path=ppt/slides/_rels/slide4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6.xml"/><Relationship Id="rId1" Type="http://schemas.openxmlformats.org/officeDocument/2006/relationships/slideLayout" Target="../slideLayouts/slideLayout5.xml"/></Relationships>
</file>

<file path=ppt/slides/_rels/slide4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7.xml"/><Relationship Id="rId1" Type="http://schemas.openxmlformats.org/officeDocument/2006/relationships/slideLayout" Target="../slideLayouts/slideLayout5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4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8.xml"/><Relationship Id="rId1" Type="http://schemas.openxmlformats.org/officeDocument/2006/relationships/slideLayout" Target="../slideLayouts/slideLayout5.xml"/></Relationships>
</file>

<file path=ppt/slides/_rels/slide4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9.xml"/><Relationship Id="rId1" Type="http://schemas.openxmlformats.org/officeDocument/2006/relationships/slideLayout" Target="../slideLayouts/slideLayout5.xml"/></Relationships>
</file>

<file path=ppt/slides/_rels/slide4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0.xml"/><Relationship Id="rId1" Type="http://schemas.openxmlformats.org/officeDocument/2006/relationships/slideLayout" Target="../slideLayouts/slideLayout5.xml"/></Relationships>
</file>

<file path=ppt/slides/_rels/slide4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1.xml"/><Relationship Id="rId1" Type="http://schemas.openxmlformats.org/officeDocument/2006/relationships/slideLayout" Target="../slideLayouts/slideLayout5.xml"/></Relationships>
</file>

<file path=ppt/slides/_rels/slide4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2.xml"/><Relationship Id="rId1" Type="http://schemas.openxmlformats.org/officeDocument/2006/relationships/slideLayout" Target="../slideLayouts/slideLayout5.xml"/></Relationships>
</file>

<file path=ppt/slides/_rels/slide4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3.xml"/><Relationship Id="rId1" Type="http://schemas.openxmlformats.org/officeDocument/2006/relationships/slideLayout" Target="../slideLayouts/slideLayout5.xml"/></Relationships>
</file>

<file path=ppt/slides/_rels/slide4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4.xml"/><Relationship Id="rId1" Type="http://schemas.openxmlformats.org/officeDocument/2006/relationships/slideLayout" Target="../slideLayouts/slideLayout5.xml"/></Relationships>
</file>

<file path=ppt/slides/_rels/slide4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5.xml"/><Relationship Id="rId1" Type="http://schemas.openxmlformats.org/officeDocument/2006/relationships/slideLayout" Target="../slideLayouts/slideLayout5.xml"/></Relationships>
</file>

<file path=ppt/slides/_rels/slide4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4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6.xml"/><Relationship Id="rId1" Type="http://schemas.openxmlformats.org/officeDocument/2006/relationships/slideLayout" Target="../slideLayouts/slideLayout5.xml"/></Relationships>
</file>

<file path=ppt/slides/_rels/slide4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7.xml"/><Relationship Id="rId1" Type="http://schemas.openxmlformats.org/officeDocument/2006/relationships/slideLayout" Target="../slideLayouts/slideLayout5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8.xml"/><Relationship Id="rId1" Type="http://schemas.openxmlformats.org/officeDocument/2006/relationships/slideLayout" Target="../slideLayouts/slideLayout5.xml"/></Relationships>
</file>

<file path=ppt/slides/_rels/slide4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9.xml"/><Relationship Id="rId1" Type="http://schemas.openxmlformats.org/officeDocument/2006/relationships/slideLayout" Target="../slideLayouts/slideLayout5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0.xml"/><Relationship Id="rId1" Type="http://schemas.openxmlformats.org/officeDocument/2006/relationships/slideLayout" Target="../slideLayouts/slideLayout5.xml"/></Relationships>
</file>

<file path=ppt/slides/_rels/slide4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1.xml"/><Relationship Id="rId1" Type="http://schemas.openxmlformats.org/officeDocument/2006/relationships/slideLayout" Target="../slideLayouts/slideLayout5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2.xml"/><Relationship Id="rId1" Type="http://schemas.openxmlformats.org/officeDocument/2006/relationships/slideLayout" Target="../slideLayouts/slideLayout5.xml"/></Relationships>
</file>

<file path=ppt/slides/_rels/slide4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4.xml"/><Relationship Id="rId1" Type="http://schemas.openxmlformats.org/officeDocument/2006/relationships/slideLayout" Target="../slideLayouts/slideLayout5.xml"/></Relationships>
</file>

<file path=ppt/slides/_rels/slide4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5.xml"/><Relationship Id="rId1" Type="http://schemas.openxmlformats.org/officeDocument/2006/relationships/slideLayout" Target="../slideLayouts/slideLayout5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4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6.xml"/><Relationship Id="rId1" Type="http://schemas.openxmlformats.org/officeDocument/2006/relationships/slideLayout" Target="../slideLayouts/slideLayout5.xml"/></Relationships>
</file>

<file path=ppt/slides/_rels/slide4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7.xml"/><Relationship Id="rId1" Type="http://schemas.openxmlformats.org/officeDocument/2006/relationships/slideLayout" Target="../slideLayouts/slideLayout5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8.xml"/><Relationship Id="rId1" Type="http://schemas.openxmlformats.org/officeDocument/2006/relationships/slideLayout" Target="../slideLayouts/slideLayout5.xml"/></Relationships>
</file>

<file path=ppt/slides/_rels/slide4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9.xml"/><Relationship Id="rId1" Type="http://schemas.openxmlformats.org/officeDocument/2006/relationships/slideLayout" Target="../slideLayouts/slideLayout5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0.xml"/><Relationship Id="rId1" Type="http://schemas.openxmlformats.org/officeDocument/2006/relationships/slideLayout" Target="../slideLayouts/slideLayout5.xml"/></Relationships>
</file>

<file path=ppt/slides/_rels/slide4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1.xml"/><Relationship Id="rId1" Type="http://schemas.openxmlformats.org/officeDocument/2006/relationships/slideLayout" Target="../slideLayouts/slideLayout5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2.xml"/><Relationship Id="rId1" Type="http://schemas.openxmlformats.org/officeDocument/2006/relationships/slideLayout" Target="../slideLayouts/slideLayout5.xml"/></Relationships>
</file>

<file path=ppt/slides/_rels/slide4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3.xml"/><Relationship Id="rId1" Type="http://schemas.openxmlformats.org/officeDocument/2006/relationships/slideLayout" Target="../slideLayouts/slideLayout5.xml"/></Relationships>
</file>

<file path=ppt/slides/_rels/slide4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4.xml"/><Relationship Id="rId1" Type="http://schemas.openxmlformats.org/officeDocument/2006/relationships/slideLayout" Target="../slideLayouts/slideLayout5.xml"/></Relationships>
</file>

<file path=ppt/slides/_rels/slide4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5.xml"/><Relationship Id="rId1" Type="http://schemas.openxmlformats.org/officeDocument/2006/relationships/slideLayout" Target="../slideLayouts/slideLayout5.xml"/></Relationships>
</file>

<file path=ppt/slides/_rels/slide4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4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6.xml"/><Relationship Id="rId1" Type="http://schemas.openxmlformats.org/officeDocument/2006/relationships/slideLayout" Target="../slideLayouts/slideLayout5.xml"/></Relationships>
</file>

<file path=ppt/slides/_rels/slide4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7.xml"/><Relationship Id="rId1" Type="http://schemas.openxmlformats.org/officeDocument/2006/relationships/slideLayout" Target="../slideLayouts/slideLayout5.xml"/></Relationships>
</file>

<file path=ppt/slides/_rels/slide4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8.xml"/><Relationship Id="rId1" Type="http://schemas.openxmlformats.org/officeDocument/2006/relationships/slideLayout" Target="../slideLayouts/slideLayout5.xml"/></Relationships>
</file>

<file path=ppt/slides/_rels/slide4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9.xml"/><Relationship Id="rId1" Type="http://schemas.openxmlformats.org/officeDocument/2006/relationships/slideLayout" Target="../slideLayouts/slideLayout5.xml"/></Relationships>
</file>

<file path=ppt/slides/_rels/slide4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0.xml"/><Relationship Id="rId1" Type="http://schemas.openxmlformats.org/officeDocument/2006/relationships/slideLayout" Target="../slideLayouts/slideLayout5.xml"/></Relationships>
</file>

<file path=ppt/slides/_rels/slide4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1.xml"/><Relationship Id="rId1" Type="http://schemas.openxmlformats.org/officeDocument/2006/relationships/slideLayout" Target="../slideLayouts/slideLayout5.xml"/></Relationships>
</file>

<file path=ppt/slides/_rels/slide4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2.xml"/><Relationship Id="rId1" Type="http://schemas.openxmlformats.org/officeDocument/2006/relationships/slideLayout" Target="../slideLayouts/slideLayout5.xml"/></Relationships>
</file>

<file path=ppt/slides/_rels/slide4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3.xml"/><Relationship Id="rId1" Type="http://schemas.openxmlformats.org/officeDocument/2006/relationships/slideLayout" Target="../slideLayouts/slideLayout5.xml"/></Relationships>
</file>

<file path=ppt/slides/_rels/slide4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4.xml"/><Relationship Id="rId1" Type="http://schemas.openxmlformats.org/officeDocument/2006/relationships/slideLayout" Target="../slideLayouts/slideLayout5.xml"/></Relationships>
</file>

<file path=ppt/slides/_rels/slide4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4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5.xml"/><Relationship Id="rId1" Type="http://schemas.openxmlformats.org/officeDocument/2006/relationships/slideLayout" Target="../slideLayouts/slideLayout5.xml"/></Relationships>
</file>

<file path=ppt/slides/_rels/slide4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6.xml"/><Relationship Id="rId1" Type="http://schemas.openxmlformats.org/officeDocument/2006/relationships/slideLayout" Target="../slideLayouts/slideLayout5.xml"/></Relationships>
</file>

<file path=ppt/slides/_rels/slide4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7.xml"/><Relationship Id="rId1" Type="http://schemas.openxmlformats.org/officeDocument/2006/relationships/slideLayout" Target="../slideLayouts/slideLayout5.xml"/></Relationships>
</file>

<file path=ppt/slides/_rels/slide4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8.xml"/><Relationship Id="rId1" Type="http://schemas.openxmlformats.org/officeDocument/2006/relationships/slideLayout" Target="../slideLayouts/slideLayout5.xml"/></Relationships>
</file>

<file path=ppt/slides/_rels/slide4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9.xml"/><Relationship Id="rId1" Type="http://schemas.openxmlformats.org/officeDocument/2006/relationships/slideLayout" Target="../slideLayouts/slideLayout5.xml"/></Relationships>
</file>

<file path=ppt/slides/_rels/slide4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0.xml"/><Relationship Id="rId1" Type="http://schemas.openxmlformats.org/officeDocument/2006/relationships/slideLayout" Target="../slideLayouts/slideLayout5.xml"/></Relationships>
</file>

<file path=ppt/slides/_rels/slide4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1.xml"/><Relationship Id="rId1" Type="http://schemas.openxmlformats.org/officeDocument/2006/relationships/slideLayout" Target="../slideLayouts/slideLayout5.xml"/></Relationships>
</file>

<file path=ppt/slides/_rels/slide4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2.xml"/><Relationship Id="rId1" Type="http://schemas.openxmlformats.org/officeDocument/2006/relationships/slideLayout" Target="../slideLayouts/slideLayout5.xml"/></Relationships>
</file>

<file path=ppt/slides/_rels/slide4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3.xml"/><Relationship Id="rId1" Type="http://schemas.openxmlformats.org/officeDocument/2006/relationships/slideLayout" Target="../slideLayouts/slideLayout5.xml"/></Relationships>
</file>

<file path=ppt/slides/_rels/slide4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4.xml"/><Relationship Id="rId1" Type="http://schemas.openxmlformats.org/officeDocument/2006/relationships/slideLayout" Target="../slideLayouts/slideLayout5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4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5.xml"/><Relationship Id="rId1" Type="http://schemas.openxmlformats.org/officeDocument/2006/relationships/slideLayout" Target="../slideLayouts/slideLayout5.xml"/></Relationships>
</file>

<file path=ppt/slides/_rels/slide4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6.xml"/><Relationship Id="rId1" Type="http://schemas.openxmlformats.org/officeDocument/2006/relationships/slideLayout" Target="../slideLayouts/slideLayout5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7.xml"/><Relationship Id="rId1" Type="http://schemas.openxmlformats.org/officeDocument/2006/relationships/slideLayout" Target="../slideLayouts/slideLayout5.xml"/></Relationships>
</file>

<file path=ppt/slides/_rels/slide4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8.xml"/><Relationship Id="rId1" Type="http://schemas.openxmlformats.org/officeDocument/2006/relationships/slideLayout" Target="../slideLayouts/slideLayout5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9.xml"/><Relationship Id="rId1" Type="http://schemas.openxmlformats.org/officeDocument/2006/relationships/slideLayout" Target="../slideLayouts/slideLayout5.xml"/></Relationships>
</file>

<file path=ppt/slides/_rels/slide4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0.xml"/><Relationship Id="rId1" Type="http://schemas.openxmlformats.org/officeDocument/2006/relationships/slideLayout" Target="../slideLayouts/slideLayout5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1.xml"/><Relationship Id="rId1" Type="http://schemas.openxmlformats.org/officeDocument/2006/relationships/slideLayout" Target="../slideLayouts/slideLayout5.xml"/></Relationships>
</file>

<file path=ppt/slides/_rels/slide4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5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3.xml"/><Relationship Id="rId1" Type="http://schemas.openxmlformats.org/officeDocument/2006/relationships/slideLayout" Target="../slideLayouts/slideLayout5.xml"/></Relationships>
</file>

<file path=ppt/slides/_rels/slide4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4.xml"/><Relationship Id="rId1" Type="http://schemas.openxmlformats.org/officeDocument/2006/relationships/slideLayout" Target="../slideLayouts/slideLayout5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4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5.xml"/><Relationship Id="rId1" Type="http://schemas.openxmlformats.org/officeDocument/2006/relationships/slideLayout" Target="../slideLayouts/slideLayout5.xml"/></Relationships>
</file>

<file path=ppt/slides/_rels/slide4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6.xml"/><Relationship Id="rId1" Type="http://schemas.openxmlformats.org/officeDocument/2006/relationships/slideLayout" Target="../slideLayouts/slideLayout5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7.xml"/><Relationship Id="rId1" Type="http://schemas.openxmlformats.org/officeDocument/2006/relationships/slideLayout" Target="../slideLayouts/slideLayout5.xml"/></Relationships>
</file>

<file path=ppt/slides/_rels/slide4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8.xml"/><Relationship Id="rId1" Type="http://schemas.openxmlformats.org/officeDocument/2006/relationships/slideLayout" Target="../slideLayouts/slideLayout5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9.xml"/><Relationship Id="rId1" Type="http://schemas.openxmlformats.org/officeDocument/2006/relationships/slideLayout" Target="../slideLayouts/slideLayout5.xml"/></Relationships>
</file>

<file path=ppt/slides/_rels/slide4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0.xml"/><Relationship Id="rId1" Type="http://schemas.openxmlformats.org/officeDocument/2006/relationships/slideLayout" Target="../slideLayouts/slideLayout5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1.xml"/><Relationship Id="rId1" Type="http://schemas.openxmlformats.org/officeDocument/2006/relationships/slideLayout" Target="../slideLayouts/slideLayout5.xml"/></Relationships>
</file>

<file path=ppt/slides/_rels/slide4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2.xml"/><Relationship Id="rId1" Type="http://schemas.openxmlformats.org/officeDocument/2006/relationships/slideLayout" Target="../slideLayouts/slideLayout5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3.xml"/><Relationship Id="rId1" Type="http://schemas.openxmlformats.org/officeDocument/2006/relationships/slideLayout" Target="../slideLayouts/slideLayout5.xml"/></Relationships>
</file>

<file path=ppt/slides/_rels/slide4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4.xml"/><Relationship Id="rId1" Type="http://schemas.openxmlformats.org/officeDocument/2006/relationships/slideLayout" Target="../slideLayouts/slideLayout5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4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5.xml"/><Relationship Id="rId1" Type="http://schemas.openxmlformats.org/officeDocument/2006/relationships/slideLayout" Target="../slideLayouts/slideLayout5.xml"/></Relationships>
</file>

<file path=ppt/slides/_rels/slide4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6.xml"/><Relationship Id="rId1" Type="http://schemas.openxmlformats.org/officeDocument/2006/relationships/slideLayout" Target="../slideLayouts/slideLayout5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7.xml"/><Relationship Id="rId1" Type="http://schemas.openxmlformats.org/officeDocument/2006/relationships/slideLayout" Target="../slideLayouts/slideLayout5.xml"/></Relationships>
</file>

<file path=ppt/slides/_rels/slide4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8.xml"/><Relationship Id="rId1" Type="http://schemas.openxmlformats.org/officeDocument/2006/relationships/slideLayout" Target="../slideLayouts/slideLayout5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9.xml"/><Relationship Id="rId1" Type="http://schemas.openxmlformats.org/officeDocument/2006/relationships/slideLayout" Target="../slideLayouts/slideLayout5.xml"/></Relationships>
</file>

<file path=ppt/slides/_rels/slide4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0.xml"/><Relationship Id="rId1" Type="http://schemas.openxmlformats.org/officeDocument/2006/relationships/slideLayout" Target="../slideLayouts/slideLayout5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1.xml"/><Relationship Id="rId1" Type="http://schemas.openxmlformats.org/officeDocument/2006/relationships/slideLayout" Target="../slideLayouts/slideLayout5.xml"/></Relationships>
</file>

<file path=ppt/slides/_rels/slide4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6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3.xml"/><Relationship Id="rId1" Type="http://schemas.openxmlformats.org/officeDocument/2006/relationships/slideLayout" Target="../slideLayouts/slideLayout5.xml"/></Relationships>
</file>

<file path=ppt/slides/_rels/slide4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4.xml"/><Relationship Id="rId1" Type="http://schemas.openxmlformats.org/officeDocument/2006/relationships/slideLayout" Target="../slideLayouts/slideLayout5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4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5.xml"/><Relationship Id="rId1" Type="http://schemas.openxmlformats.org/officeDocument/2006/relationships/slideLayout" Target="../slideLayouts/slideLayout5.xml"/></Relationships>
</file>

<file path=ppt/slides/_rels/slide4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6.xml"/><Relationship Id="rId1" Type="http://schemas.openxmlformats.org/officeDocument/2006/relationships/slideLayout" Target="../slideLayouts/slideLayout5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7.xml"/><Relationship Id="rId1" Type="http://schemas.openxmlformats.org/officeDocument/2006/relationships/slideLayout" Target="../slideLayouts/slideLayout5.xml"/></Relationships>
</file>

<file path=ppt/slides/_rels/slide4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8.xml"/><Relationship Id="rId1" Type="http://schemas.openxmlformats.org/officeDocument/2006/relationships/slideLayout" Target="../slideLayouts/slideLayout5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9.xml"/><Relationship Id="rId1" Type="http://schemas.openxmlformats.org/officeDocument/2006/relationships/slideLayout" Target="../slideLayouts/slideLayout5.xml"/></Relationships>
</file>

<file path=ppt/slides/_rels/slide4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0.xml"/><Relationship Id="rId1" Type="http://schemas.openxmlformats.org/officeDocument/2006/relationships/slideLayout" Target="../slideLayouts/slideLayout5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1.xml"/><Relationship Id="rId1" Type="http://schemas.openxmlformats.org/officeDocument/2006/relationships/slideLayout" Target="../slideLayouts/slideLayout5.xml"/></Relationships>
</file>

<file path=ppt/slides/_rels/slide4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2.xml"/><Relationship Id="rId1" Type="http://schemas.openxmlformats.org/officeDocument/2006/relationships/slideLayout" Target="../slideLayouts/slideLayout5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3.xml"/><Relationship Id="rId1" Type="http://schemas.openxmlformats.org/officeDocument/2006/relationships/slideLayout" Target="../slideLayouts/slideLayout5.xml"/></Relationships>
</file>

<file path=ppt/slides/_rels/slide4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4.xml"/><Relationship Id="rId1" Type="http://schemas.openxmlformats.org/officeDocument/2006/relationships/slideLayout" Target="../slideLayouts/slideLayout5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4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5.xml"/><Relationship Id="rId1" Type="http://schemas.openxmlformats.org/officeDocument/2006/relationships/slideLayout" Target="../slideLayouts/slideLayout5.xml"/></Relationships>
</file>

<file path=ppt/slides/_rels/slide4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6.xml"/><Relationship Id="rId1" Type="http://schemas.openxmlformats.org/officeDocument/2006/relationships/slideLayout" Target="../slideLayouts/slideLayout5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7.xml"/><Relationship Id="rId1" Type="http://schemas.openxmlformats.org/officeDocument/2006/relationships/slideLayout" Target="../slideLayouts/slideLayout5.xml"/></Relationships>
</file>

<file path=ppt/slides/_rels/slide4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8.xml"/><Relationship Id="rId1" Type="http://schemas.openxmlformats.org/officeDocument/2006/relationships/slideLayout" Target="../slideLayouts/slideLayout5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9.xml"/><Relationship Id="rId1" Type="http://schemas.openxmlformats.org/officeDocument/2006/relationships/slideLayout" Target="../slideLayouts/slideLayout5.xml"/></Relationships>
</file>

<file path=ppt/slides/_rels/slide4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0.xml"/><Relationship Id="rId1" Type="http://schemas.openxmlformats.org/officeDocument/2006/relationships/slideLayout" Target="../slideLayouts/slideLayout5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1.xml"/><Relationship Id="rId1" Type="http://schemas.openxmlformats.org/officeDocument/2006/relationships/slideLayout" Target="../slideLayouts/slideLayout5.xml"/></Relationships>
</file>

<file path=ppt/slides/_rels/slide4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7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3.xml"/><Relationship Id="rId1" Type="http://schemas.openxmlformats.org/officeDocument/2006/relationships/slideLayout" Target="../slideLayouts/slideLayout5.xml"/></Relationships>
</file>

<file path=ppt/slides/_rels/slide4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4.xml"/><Relationship Id="rId1" Type="http://schemas.openxmlformats.org/officeDocument/2006/relationships/slideLayout" Target="../slideLayouts/slideLayout5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4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5.xml"/><Relationship Id="rId1" Type="http://schemas.openxmlformats.org/officeDocument/2006/relationships/slideLayout" Target="../slideLayouts/slideLayout5.xml"/></Relationships>
</file>

<file path=ppt/slides/_rels/slide4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6.xml"/><Relationship Id="rId1" Type="http://schemas.openxmlformats.org/officeDocument/2006/relationships/slideLayout" Target="../slideLayouts/slideLayout5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7.xml"/><Relationship Id="rId1" Type="http://schemas.openxmlformats.org/officeDocument/2006/relationships/slideLayout" Target="../slideLayouts/slideLayout5.xml"/></Relationships>
</file>

<file path=ppt/slides/_rels/slide4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8.xml"/><Relationship Id="rId1" Type="http://schemas.openxmlformats.org/officeDocument/2006/relationships/slideLayout" Target="../slideLayouts/slideLayout5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9.xml"/><Relationship Id="rId1" Type="http://schemas.openxmlformats.org/officeDocument/2006/relationships/slideLayout" Target="../slideLayouts/slideLayout5.xml"/></Relationships>
</file>

<file path=ppt/slides/_rels/slide4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0.xml"/><Relationship Id="rId1" Type="http://schemas.openxmlformats.org/officeDocument/2006/relationships/slideLayout" Target="../slideLayouts/slideLayout5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1.xml"/><Relationship Id="rId1" Type="http://schemas.openxmlformats.org/officeDocument/2006/relationships/slideLayout" Target="../slideLayouts/slideLayout5.xml"/></Relationships>
</file>

<file path=ppt/slides/_rels/slide4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2.xml"/><Relationship Id="rId1" Type="http://schemas.openxmlformats.org/officeDocument/2006/relationships/slideLayout" Target="../slideLayouts/slideLayout5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3.xml"/><Relationship Id="rId1" Type="http://schemas.openxmlformats.org/officeDocument/2006/relationships/slideLayout" Target="../slideLayouts/slideLayout5.xml"/></Relationships>
</file>

<file path=ppt/slides/_rels/slide4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4.xml"/><Relationship Id="rId1" Type="http://schemas.openxmlformats.org/officeDocument/2006/relationships/slideLayout" Target="../slideLayouts/slideLayout5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4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5.xml"/><Relationship Id="rId1" Type="http://schemas.openxmlformats.org/officeDocument/2006/relationships/slideLayout" Target="../slideLayouts/slideLayout5.xml"/></Relationships>
</file>

<file path=ppt/slides/_rels/slide4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6.xml"/><Relationship Id="rId1" Type="http://schemas.openxmlformats.org/officeDocument/2006/relationships/slideLayout" Target="../slideLayouts/slideLayout5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7.xml"/><Relationship Id="rId1" Type="http://schemas.openxmlformats.org/officeDocument/2006/relationships/slideLayout" Target="../slideLayouts/slideLayout5.xml"/></Relationships>
</file>

<file path=ppt/slides/_rels/slide4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8.xml"/><Relationship Id="rId1" Type="http://schemas.openxmlformats.org/officeDocument/2006/relationships/slideLayout" Target="../slideLayouts/slideLayout5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9.xml"/><Relationship Id="rId1" Type="http://schemas.openxmlformats.org/officeDocument/2006/relationships/slideLayout" Target="../slideLayouts/slideLayout5.xml"/></Relationships>
</file>

<file path=ppt/slides/_rels/slide4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0.xml"/><Relationship Id="rId1" Type="http://schemas.openxmlformats.org/officeDocument/2006/relationships/slideLayout" Target="../slideLayouts/slideLayout5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1.xml"/><Relationship Id="rId1" Type="http://schemas.openxmlformats.org/officeDocument/2006/relationships/slideLayout" Target="../slideLayouts/slideLayout5.xml"/></Relationships>
</file>

<file path=ppt/slides/_rels/slide4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8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3.xml"/><Relationship Id="rId1" Type="http://schemas.openxmlformats.org/officeDocument/2006/relationships/slideLayout" Target="../slideLayouts/slideLayout5.xml"/></Relationships>
</file>

<file path=ppt/slides/_rels/slide4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4.xml"/><Relationship Id="rId1" Type="http://schemas.openxmlformats.org/officeDocument/2006/relationships/slideLayout" Target="../slideLayouts/slideLayout5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4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5.xml"/><Relationship Id="rId1" Type="http://schemas.openxmlformats.org/officeDocument/2006/relationships/slideLayout" Target="../slideLayouts/slideLayout5.xml"/></Relationships>
</file>

<file path=ppt/slides/_rels/slide4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6.xml"/><Relationship Id="rId1" Type="http://schemas.openxmlformats.org/officeDocument/2006/relationships/slideLayout" Target="../slideLayouts/slideLayout5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7.xml"/><Relationship Id="rId1" Type="http://schemas.openxmlformats.org/officeDocument/2006/relationships/slideLayout" Target="../slideLayouts/slideLayout5.xml"/></Relationships>
</file>

<file path=ppt/slides/_rels/slide4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8.xml"/><Relationship Id="rId1" Type="http://schemas.openxmlformats.org/officeDocument/2006/relationships/slideLayout" Target="../slideLayouts/slideLayout5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9.xml"/><Relationship Id="rId1" Type="http://schemas.openxmlformats.org/officeDocument/2006/relationships/slideLayout" Target="../slideLayouts/slideLayout5.xml"/></Relationships>
</file>

<file path=ppt/slides/_rels/slide4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0.xml"/><Relationship Id="rId1" Type="http://schemas.openxmlformats.org/officeDocument/2006/relationships/slideLayout" Target="../slideLayouts/slideLayout5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1.xml"/><Relationship Id="rId1" Type="http://schemas.openxmlformats.org/officeDocument/2006/relationships/slideLayout" Target="../slideLayouts/slideLayout5.xml"/></Relationships>
</file>

<file path=ppt/slides/_rels/slide4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2.xml"/><Relationship Id="rId1" Type="http://schemas.openxmlformats.org/officeDocument/2006/relationships/slideLayout" Target="../slideLayouts/slideLayout5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3.xml"/><Relationship Id="rId1" Type="http://schemas.openxmlformats.org/officeDocument/2006/relationships/slideLayout" Target="../slideLayouts/slideLayout5.xml"/></Relationships>
</file>

<file path=ppt/slides/_rels/slide4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4.xml"/><Relationship Id="rId1" Type="http://schemas.openxmlformats.org/officeDocument/2006/relationships/slideLayout" Target="../slideLayouts/slideLayout5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4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5.xml"/><Relationship Id="rId1" Type="http://schemas.openxmlformats.org/officeDocument/2006/relationships/slideLayout" Target="../slideLayouts/slideLayout5.xml"/></Relationships>
</file>

<file path=ppt/slides/_rels/slide4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6.xml"/><Relationship Id="rId1" Type="http://schemas.openxmlformats.org/officeDocument/2006/relationships/slideLayout" Target="../slideLayouts/slideLayout5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7.xml"/><Relationship Id="rId1" Type="http://schemas.openxmlformats.org/officeDocument/2006/relationships/slideLayout" Target="../slideLayouts/slideLayout5.xml"/></Relationships>
</file>

<file path=ppt/slides/_rels/slide4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8.xml"/><Relationship Id="rId1" Type="http://schemas.openxmlformats.org/officeDocument/2006/relationships/slideLayout" Target="../slideLayouts/slideLayout5.xml"/></Relationships>
</file>

<file path=ppt/slides/_rels/slide4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9.xml"/><Relationship Id="rId1" Type="http://schemas.openxmlformats.org/officeDocument/2006/relationships/slideLayout" Target="../slideLayouts/slideLayout5.xml"/></Relationships>
</file>

<file path=ppt/slides/_rels/slide4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0.xml"/><Relationship Id="rId1" Type="http://schemas.openxmlformats.org/officeDocument/2006/relationships/slideLayout" Target="../slideLayouts/slideLayout5.xml"/></Relationships>
</file>

<file path=ppt/slides/_rels/slide4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1.xml"/><Relationship Id="rId1" Type="http://schemas.openxmlformats.org/officeDocument/2006/relationships/slideLayout" Target="../slideLayouts/slideLayout5.xml"/></Relationships>
</file>

<file path=ppt/slides/_rels/slide4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9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2.xml"/><Relationship Id="rId1" Type="http://schemas.openxmlformats.org/officeDocument/2006/relationships/slideLayout" Target="../slideLayouts/slideLayout5.xml"/></Relationships>
</file>

<file path=ppt/slides/_rels/slide4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3.xml"/><Relationship Id="rId1" Type="http://schemas.openxmlformats.org/officeDocument/2006/relationships/slideLayout" Target="../slideLayouts/slideLayout5.xml"/></Relationships>
</file>

<file path=ppt/slides/_rels/slide5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4.xml"/><Relationship Id="rId1" Type="http://schemas.openxmlformats.org/officeDocument/2006/relationships/slideLayout" Target="../slideLayouts/slideLayout5.xml"/></Relationships>
</file>

<file path=ppt/slides/_rels/slide5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_rels/slide5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5.xml"/><Relationship Id="rId1" Type="http://schemas.openxmlformats.org/officeDocument/2006/relationships/slideLayout" Target="../slideLayouts/slideLayout5.xml"/></Relationships>
</file>

<file path=ppt/slides/_rels/slide5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6.xml"/><Relationship Id="rId1" Type="http://schemas.openxmlformats.org/officeDocument/2006/relationships/slideLayout" Target="../slideLayouts/slideLayout5.xml"/></Relationships>
</file>

<file path=ppt/slides/_rels/slide5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7.xml"/><Relationship Id="rId1" Type="http://schemas.openxmlformats.org/officeDocument/2006/relationships/slideLayout" Target="../slideLayouts/slideLayout5.xml"/></Relationships>
</file>

<file path=ppt/slides/_rels/slide5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8.xml"/><Relationship Id="rId1" Type="http://schemas.openxmlformats.org/officeDocument/2006/relationships/slideLayout" Target="../slideLayouts/slideLayout5.xml"/></Relationships>
</file>

<file path=ppt/slides/_rels/slide5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9.xml"/><Relationship Id="rId1" Type="http://schemas.openxmlformats.org/officeDocument/2006/relationships/slideLayout" Target="../slideLayouts/slideLayout5.xml"/></Relationships>
</file>

<file path=ppt/slides/_rels/slide5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0.xml"/><Relationship Id="rId1" Type="http://schemas.openxmlformats.org/officeDocument/2006/relationships/slideLayout" Target="../slideLayouts/slideLayout5.xml"/></Relationships>
</file>

<file path=ppt/slides/_rels/slide5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1.xml"/><Relationship Id="rId1" Type="http://schemas.openxmlformats.org/officeDocument/2006/relationships/slideLayout" Target="../slideLayouts/slideLayout5.xml"/></Relationships>
</file>

<file path=ppt/slides/_rels/slide5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2.xml"/><Relationship Id="rId1" Type="http://schemas.openxmlformats.org/officeDocument/2006/relationships/slideLayout" Target="../slideLayouts/slideLayout5.xml"/></Relationships>
</file>

<file path=ppt/slides/_rels/slide5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3.xml"/><Relationship Id="rId1" Type="http://schemas.openxmlformats.org/officeDocument/2006/relationships/slideLayout" Target="../slideLayouts/slideLayout5.xml"/></Relationships>
</file>

<file path=ppt/slides/_rels/slide5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4.xml"/><Relationship Id="rId1" Type="http://schemas.openxmlformats.org/officeDocument/2006/relationships/slideLayout" Target="../slideLayouts/slideLayout5.xml"/></Relationships>
</file>

<file path=ppt/slides/_rels/slide5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50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5.xml"/><Relationship Id="rId1" Type="http://schemas.openxmlformats.org/officeDocument/2006/relationships/slideLayout" Target="../slideLayouts/slideLayout5.xml"/></Relationships>
</file>

<file path=ppt/slides/_rels/slide5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6.xml"/><Relationship Id="rId1" Type="http://schemas.openxmlformats.org/officeDocument/2006/relationships/slideLayout" Target="../slideLayouts/slideLayout5.xml"/></Relationships>
</file>

<file path=ppt/slides/_rels/slide5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7.xml"/><Relationship Id="rId1" Type="http://schemas.openxmlformats.org/officeDocument/2006/relationships/slideLayout" Target="../slideLayouts/slideLayout5.xml"/></Relationships>
</file>

<file path=ppt/slides/_rels/slide5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8.xml"/><Relationship Id="rId1" Type="http://schemas.openxmlformats.org/officeDocument/2006/relationships/slideLayout" Target="../slideLayouts/slideLayout5.xml"/></Relationships>
</file>

<file path=ppt/slides/_rels/slide5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9.xml"/><Relationship Id="rId1" Type="http://schemas.openxmlformats.org/officeDocument/2006/relationships/slideLayout" Target="../slideLayouts/slideLayout5.xml"/></Relationships>
</file>

<file path=ppt/slides/_rels/slide5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0.xml"/><Relationship Id="rId1" Type="http://schemas.openxmlformats.org/officeDocument/2006/relationships/slideLayout" Target="../slideLayouts/slideLayout5.xml"/></Relationships>
</file>

<file path=ppt/slides/_rels/slide5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1.xml"/><Relationship Id="rId1" Type="http://schemas.openxmlformats.org/officeDocument/2006/relationships/slideLayout" Target="../slideLayouts/slideLayout5.xml"/></Relationships>
</file>

<file path=ppt/slides/_rels/slide5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0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2.xml"/><Relationship Id="rId1" Type="http://schemas.openxmlformats.org/officeDocument/2006/relationships/slideLayout" Target="../slideLayouts/slideLayout5.xml"/></Relationships>
</file>

<file path=ppt/slides/_rels/slide5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3.xml"/><Relationship Id="rId1" Type="http://schemas.openxmlformats.org/officeDocument/2006/relationships/slideLayout" Target="../slideLayouts/slideLayout5.xml"/></Relationships>
</file>

<file path=ppt/slides/_rels/slide5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4.xml"/><Relationship Id="rId1" Type="http://schemas.openxmlformats.org/officeDocument/2006/relationships/slideLayout" Target="../slideLayouts/slideLayout5.xml"/></Relationships>
</file>

<file path=ppt/slides/_rels/slide5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5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5.xml"/><Relationship Id="rId1" Type="http://schemas.openxmlformats.org/officeDocument/2006/relationships/slideLayout" Target="../slideLayouts/slideLayout5.xml"/></Relationships>
</file>

<file path=ppt/slides/_rels/slide5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6.xml"/><Relationship Id="rId1" Type="http://schemas.openxmlformats.org/officeDocument/2006/relationships/slideLayout" Target="../slideLayouts/slideLayout5.xml"/></Relationships>
</file>

<file path=ppt/slides/_rels/slide5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7.xml"/><Relationship Id="rId1" Type="http://schemas.openxmlformats.org/officeDocument/2006/relationships/slideLayout" Target="../slideLayouts/slideLayout5.xml"/></Relationships>
</file>

<file path=ppt/slides/_rels/slide5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8.xml"/><Relationship Id="rId1" Type="http://schemas.openxmlformats.org/officeDocument/2006/relationships/slideLayout" Target="../slideLayouts/slideLayout5.xml"/></Relationships>
</file>

<file path=ppt/slides/_rels/slide5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9.xml"/><Relationship Id="rId1" Type="http://schemas.openxmlformats.org/officeDocument/2006/relationships/slideLayout" Target="../slideLayouts/slideLayout5.xml"/></Relationships>
</file>

<file path=ppt/slides/_rels/slide5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0.xml"/><Relationship Id="rId1" Type="http://schemas.openxmlformats.org/officeDocument/2006/relationships/slideLayout" Target="../slideLayouts/slideLayout5.xml"/></Relationships>
</file>

<file path=ppt/slides/_rels/slide5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1.xml"/><Relationship Id="rId1" Type="http://schemas.openxmlformats.org/officeDocument/2006/relationships/slideLayout" Target="../slideLayouts/slideLayout5.xml"/></Relationships>
</file>

<file path=ppt/slides/_rels/slide5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2.xml"/><Relationship Id="rId1" Type="http://schemas.openxmlformats.org/officeDocument/2006/relationships/slideLayout" Target="../slideLayouts/slideLayout5.xml"/></Relationships>
</file>

<file path=ppt/slides/_rels/slide5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3.xml"/><Relationship Id="rId1" Type="http://schemas.openxmlformats.org/officeDocument/2006/relationships/slideLayout" Target="../slideLayouts/slideLayout5.xml"/></Relationships>
</file>

<file path=ppt/slides/_rels/slide5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4.xml"/><Relationship Id="rId1" Type="http://schemas.openxmlformats.org/officeDocument/2006/relationships/slideLayout" Target="../slideLayouts/slideLayout5.xml"/></Relationships>
</file>

<file path=ppt/slides/_rels/slide5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5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5.xml"/><Relationship Id="rId1" Type="http://schemas.openxmlformats.org/officeDocument/2006/relationships/slideLayout" Target="../slideLayouts/slideLayout5.xml"/></Relationships>
</file>

<file path=ppt/slides/_rels/slide5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6.xml"/><Relationship Id="rId1" Type="http://schemas.openxmlformats.org/officeDocument/2006/relationships/slideLayout" Target="../slideLayouts/slideLayout5.xml"/></Relationships>
</file>

<file path=ppt/slides/_rels/slide5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7.xml"/><Relationship Id="rId1" Type="http://schemas.openxmlformats.org/officeDocument/2006/relationships/slideLayout" Target="../slideLayouts/slideLayout5.xml"/></Relationships>
</file>

<file path=ppt/slides/_rels/slide5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8.xml"/><Relationship Id="rId1" Type="http://schemas.openxmlformats.org/officeDocument/2006/relationships/slideLayout" Target="../slideLayouts/slideLayout5.xml"/></Relationships>
</file>

<file path=ppt/slides/_rels/slide5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9.xml"/><Relationship Id="rId1" Type="http://schemas.openxmlformats.org/officeDocument/2006/relationships/slideLayout" Target="../slideLayouts/slideLayout5.xml"/></Relationships>
</file>

<file path=ppt/slides/_rels/slide5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0.xml"/><Relationship Id="rId1" Type="http://schemas.openxmlformats.org/officeDocument/2006/relationships/slideLayout" Target="../slideLayouts/slideLayout5.xml"/></Relationships>
</file>

<file path=ppt/slides/_rels/slide5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1.xml"/><Relationship Id="rId1" Type="http://schemas.openxmlformats.org/officeDocument/2006/relationships/slideLayout" Target="../slideLayouts/slideLayout5.xml"/></Relationships>
</file>

<file path=ppt/slides/_rels/slide5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2.xml"/><Relationship Id="rId1" Type="http://schemas.openxmlformats.org/officeDocument/2006/relationships/slideLayout" Target="../slideLayouts/slideLayout5.xml"/></Relationships>
</file>

<file path=ppt/slides/_rels/slide5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3.xml"/><Relationship Id="rId1" Type="http://schemas.openxmlformats.org/officeDocument/2006/relationships/slideLayout" Target="../slideLayouts/slideLayout5.xml"/></Relationships>
</file>

<file path=ppt/slides/_rels/slide5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4.xml"/><Relationship Id="rId1" Type="http://schemas.openxmlformats.org/officeDocument/2006/relationships/slideLayout" Target="../slideLayouts/slideLayout5.xml"/></Relationships>
</file>

<file path=ppt/slides/_rels/slide5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5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5.xml"/><Relationship Id="rId1" Type="http://schemas.openxmlformats.org/officeDocument/2006/relationships/slideLayout" Target="../slideLayouts/slideLayout5.xml"/></Relationships>
</file>

<file path=ppt/slides/_rels/slide5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6.xml"/><Relationship Id="rId1" Type="http://schemas.openxmlformats.org/officeDocument/2006/relationships/slideLayout" Target="../slideLayouts/slideLayout5.xml"/></Relationships>
</file>

<file path=ppt/slides/_rels/slide5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7.xml"/><Relationship Id="rId1" Type="http://schemas.openxmlformats.org/officeDocument/2006/relationships/slideLayout" Target="../slideLayouts/slideLayout5.xml"/></Relationships>
</file>

<file path=ppt/slides/_rels/slide5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8.xml"/><Relationship Id="rId1" Type="http://schemas.openxmlformats.org/officeDocument/2006/relationships/slideLayout" Target="../slideLayouts/slideLayout5.xml"/></Relationships>
</file>

<file path=ppt/slides/_rels/slide5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9.xml"/><Relationship Id="rId1" Type="http://schemas.openxmlformats.org/officeDocument/2006/relationships/slideLayout" Target="../slideLayouts/slideLayout5.xml"/></Relationships>
</file>

<file path=ppt/slides/_rels/slide5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0.xml"/><Relationship Id="rId1" Type="http://schemas.openxmlformats.org/officeDocument/2006/relationships/slideLayout" Target="../slideLayouts/slideLayout5.xml"/></Relationships>
</file>

<file path=ppt/slides/_rels/slide5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1.xml"/><Relationship Id="rId1" Type="http://schemas.openxmlformats.org/officeDocument/2006/relationships/slideLayout" Target="../slideLayouts/slideLayout5.xml"/></Relationships>
</file>

<file path=ppt/slides/_rels/slide5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2.xml"/><Relationship Id="rId1" Type="http://schemas.openxmlformats.org/officeDocument/2006/relationships/slideLayout" Target="../slideLayouts/slideLayout5.xml"/></Relationships>
</file>

<file path=ppt/slides/_rels/slide5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3.xml"/><Relationship Id="rId1" Type="http://schemas.openxmlformats.org/officeDocument/2006/relationships/slideLayout" Target="../slideLayouts/slideLayout5.xml"/></Relationships>
</file>

<file path=ppt/slides/_rels/slide5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4.xml"/><Relationship Id="rId1" Type="http://schemas.openxmlformats.org/officeDocument/2006/relationships/slideLayout" Target="../slideLayouts/slideLayout5.xml"/></Relationships>
</file>

<file path=ppt/slides/_rels/slide5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5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5.xml"/><Relationship Id="rId1" Type="http://schemas.openxmlformats.org/officeDocument/2006/relationships/slideLayout" Target="../slideLayouts/slideLayout5.xml"/></Relationships>
</file>

<file path=ppt/slides/_rels/slide5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6.xml"/><Relationship Id="rId1" Type="http://schemas.openxmlformats.org/officeDocument/2006/relationships/slideLayout" Target="../slideLayouts/slideLayout5.xml"/></Relationships>
</file>

<file path=ppt/slides/_rels/slide5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7.xml"/><Relationship Id="rId1" Type="http://schemas.openxmlformats.org/officeDocument/2006/relationships/slideLayout" Target="../slideLayouts/slideLayout5.xml"/></Relationships>
</file>

<file path=ppt/slides/_rels/slide5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8.xml"/><Relationship Id="rId1" Type="http://schemas.openxmlformats.org/officeDocument/2006/relationships/slideLayout" Target="../slideLayouts/slideLayout5.xml"/></Relationships>
</file>

<file path=ppt/slides/_rels/slide5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9.xml"/><Relationship Id="rId1" Type="http://schemas.openxmlformats.org/officeDocument/2006/relationships/slideLayout" Target="../slideLayouts/slideLayout5.xml"/></Relationships>
</file>

<file path=ppt/slides/_rels/slide5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0.xml"/><Relationship Id="rId1" Type="http://schemas.openxmlformats.org/officeDocument/2006/relationships/slideLayout" Target="../slideLayouts/slideLayout5.xml"/></Relationships>
</file>

<file path=ppt/slides/_rels/slide5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1.xml"/><Relationship Id="rId1" Type="http://schemas.openxmlformats.org/officeDocument/2006/relationships/slideLayout" Target="../slideLayouts/slideLayout5.xml"/></Relationships>
</file>

<file path=ppt/slides/_rels/slide5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2.xml"/><Relationship Id="rId1" Type="http://schemas.openxmlformats.org/officeDocument/2006/relationships/slideLayout" Target="../slideLayouts/slideLayout5.xml"/></Relationships>
</file>

<file path=ppt/slides/_rels/slide5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3.xml"/><Relationship Id="rId1" Type="http://schemas.openxmlformats.org/officeDocument/2006/relationships/slideLayout" Target="../slideLayouts/slideLayout5.xml"/></Relationships>
</file>

<file path=ppt/slides/_rels/slide5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4.xml"/><Relationship Id="rId1" Type="http://schemas.openxmlformats.org/officeDocument/2006/relationships/slideLayout" Target="../slideLayouts/slideLayout5.xml"/></Relationships>
</file>

<file path=ppt/slides/_rels/slide5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5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5.xml"/><Relationship Id="rId1" Type="http://schemas.openxmlformats.org/officeDocument/2006/relationships/slideLayout" Target="../slideLayouts/slideLayout5.xml"/></Relationships>
</file>

<file path=ppt/slides/_rels/slide5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6.xml"/><Relationship Id="rId1" Type="http://schemas.openxmlformats.org/officeDocument/2006/relationships/slideLayout" Target="../slideLayouts/slideLayout5.xml"/></Relationships>
</file>

<file path=ppt/slides/_rels/slide5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7.xml"/><Relationship Id="rId1" Type="http://schemas.openxmlformats.org/officeDocument/2006/relationships/slideLayout" Target="../slideLayouts/slideLayout5.xml"/></Relationships>
</file>

<file path=ppt/slides/_rels/slide5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8.xml"/><Relationship Id="rId1" Type="http://schemas.openxmlformats.org/officeDocument/2006/relationships/slideLayout" Target="../slideLayouts/slideLayout5.xml"/></Relationships>
</file>

<file path=ppt/slides/_rels/slide5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9.xml"/><Relationship Id="rId1" Type="http://schemas.openxmlformats.org/officeDocument/2006/relationships/slideLayout" Target="../slideLayouts/slideLayout5.xml"/></Relationships>
</file>

<file path=ppt/slides/_rels/slide5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0.xml"/><Relationship Id="rId1" Type="http://schemas.openxmlformats.org/officeDocument/2006/relationships/slideLayout" Target="../slideLayouts/slideLayout5.xml"/></Relationships>
</file>

<file path=ppt/slides/_rels/slide5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1.xml"/><Relationship Id="rId1" Type="http://schemas.openxmlformats.org/officeDocument/2006/relationships/slideLayout" Target="../slideLayouts/slideLayout5.xml"/></Relationships>
</file>

<file path=ppt/slides/_rels/slide5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2.xml"/><Relationship Id="rId1" Type="http://schemas.openxmlformats.org/officeDocument/2006/relationships/slideLayout" Target="../slideLayouts/slideLayout5.xml"/></Relationships>
</file>

<file path=ppt/slides/_rels/slide5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3.xml"/><Relationship Id="rId1" Type="http://schemas.openxmlformats.org/officeDocument/2006/relationships/slideLayout" Target="../slideLayouts/slideLayout5.xml"/></Relationships>
</file>

<file path=ppt/slides/_rels/slide5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4.xml"/><Relationship Id="rId1" Type="http://schemas.openxmlformats.org/officeDocument/2006/relationships/slideLayout" Target="../slideLayouts/slideLayout5.xml"/></Relationships>
</file>

<file path=ppt/slides/_rels/slide5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5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5.xml"/><Relationship Id="rId1" Type="http://schemas.openxmlformats.org/officeDocument/2006/relationships/slideLayout" Target="../slideLayouts/slideLayout5.xml"/></Relationships>
</file>

<file path=ppt/slides/_rels/slide5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6.xml"/><Relationship Id="rId1" Type="http://schemas.openxmlformats.org/officeDocument/2006/relationships/slideLayout" Target="../slideLayouts/slideLayout5.xml"/></Relationships>
</file>

<file path=ppt/slides/_rels/slide5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7.xml"/><Relationship Id="rId1" Type="http://schemas.openxmlformats.org/officeDocument/2006/relationships/slideLayout" Target="../slideLayouts/slideLayout5.xml"/></Relationships>
</file>

<file path=ppt/slides/_rels/slide5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8.xml"/><Relationship Id="rId1" Type="http://schemas.openxmlformats.org/officeDocument/2006/relationships/slideLayout" Target="../slideLayouts/slideLayout5.xml"/></Relationships>
</file>

<file path=ppt/slides/_rels/slide5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9.xml"/><Relationship Id="rId1" Type="http://schemas.openxmlformats.org/officeDocument/2006/relationships/slideLayout" Target="../slideLayouts/slideLayout5.xml"/></Relationships>
</file>

<file path=ppt/slides/_rels/slide5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0.xml"/><Relationship Id="rId1" Type="http://schemas.openxmlformats.org/officeDocument/2006/relationships/slideLayout" Target="../slideLayouts/slideLayout5.xml"/></Relationships>
</file>

<file path=ppt/slides/_rels/slide5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1.xml"/><Relationship Id="rId1" Type="http://schemas.openxmlformats.org/officeDocument/2006/relationships/slideLayout" Target="../slideLayouts/slideLayout5.xml"/></Relationships>
</file>

<file path=ppt/slides/_rels/slide5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2.xml"/><Relationship Id="rId1" Type="http://schemas.openxmlformats.org/officeDocument/2006/relationships/slideLayout" Target="../slideLayouts/slideLayout5.xml"/></Relationships>
</file>

<file path=ppt/slides/_rels/slide5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3.xml"/><Relationship Id="rId1" Type="http://schemas.openxmlformats.org/officeDocument/2006/relationships/slideLayout" Target="../slideLayouts/slideLayout5.xml"/></Relationships>
</file>

<file path=ppt/slides/_rels/slide5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4.xml"/><Relationship Id="rId1" Type="http://schemas.openxmlformats.org/officeDocument/2006/relationships/slideLayout" Target="../slideLayouts/slideLayout5.xml"/></Relationships>
</file>

<file path=ppt/slides/_rels/slide5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5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5.xml"/><Relationship Id="rId1" Type="http://schemas.openxmlformats.org/officeDocument/2006/relationships/slideLayout" Target="../slideLayouts/slideLayout5.xml"/></Relationships>
</file>

<file path=ppt/slides/_rels/slide5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6.xml"/><Relationship Id="rId1" Type="http://schemas.openxmlformats.org/officeDocument/2006/relationships/slideLayout" Target="../slideLayouts/slideLayout5.xml"/></Relationships>
</file>

<file path=ppt/slides/_rels/slide5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7.xml"/><Relationship Id="rId1" Type="http://schemas.openxmlformats.org/officeDocument/2006/relationships/slideLayout" Target="../slideLayouts/slideLayout5.xml"/></Relationships>
</file>

<file path=ppt/slides/_rels/slide5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8.xml"/><Relationship Id="rId1" Type="http://schemas.openxmlformats.org/officeDocument/2006/relationships/slideLayout" Target="../slideLayouts/slideLayout5.xml"/></Relationships>
</file>

<file path=ppt/slides/_rels/slide5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9.xml"/><Relationship Id="rId1" Type="http://schemas.openxmlformats.org/officeDocument/2006/relationships/slideLayout" Target="../slideLayouts/slideLayout5.xml"/></Relationships>
</file>

<file path=ppt/slides/_rels/slide5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0.xml"/><Relationship Id="rId1" Type="http://schemas.openxmlformats.org/officeDocument/2006/relationships/slideLayout" Target="../slideLayouts/slideLayout5.xml"/></Relationships>
</file>

<file path=ppt/slides/_rels/slide5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1.xml"/><Relationship Id="rId1" Type="http://schemas.openxmlformats.org/officeDocument/2006/relationships/slideLayout" Target="../slideLayouts/slideLayout5.xml"/></Relationships>
</file>

<file path=ppt/slides/_rels/slide5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2.xml"/><Relationship Id="rId1" Type="http://schemas.openxmlformats.org/officeDocument/2006/relationships/slideLayout" Target="../slideLayouts/slideLayout5.xml"/></Relationships>
</file>

<file path=ppt/slides/_rels/slide5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3.xml"/><Relationship Id="rId1" Type="http://schemas.openxmlformats.org/officeDocument/2006/relationships/slideLayout" Target="../slideLayouts/slideLayout5.xml"/></Relationships>
</file>

<file path=ppt/slides/_rels/slide5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4.xml"/><Relationship Id="rId1" Type="http://schemas.openxmlformats.org/officeDocument/2006/relationships/slideLayout" Target="../slideLayouts/slideLayout5.xml"/></Relationships>
</file>

<file path=ppt/slides/_rels/slide5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5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5.xml"/><Relationship Id="rId1" Type="http://schemas.openxmlformats.org/officeDocument/2006/relationships/slideLayout" Target="../slideLayouts/slideLayout5.xml"/></Relationships>
</file>

<file path=ppt/slides/_rels/slide5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6.xml"/><Relationship Id="rId1" Type="http://schemas.openxmlformats.org/officeDocument/2006/relationships/slideLayout" Target="../slideLayouts/slideLayout5.xml"/></Relationships>
</file>

<file path=ppt/slides/_rels/slide5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7.xml"/><Relationship Id="rId1" Type="http://schemas.openxmlformats.org/officeDocument/2006/relationships/slideLayout" Target="../slideLayouts/slideLayout5.xml"/></Relationships>
</file>

<file path=ppt/slides/_rels/slide5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8.xml"/><Relationship Id="rId1" Type="http://schemas.openxmlformats.org/officeDocument/2006/relationships/slideLayout" Target="../slideLayouts/slideLayout5.xml"/></Relationships>
</file>

<file path=ppt/slides/_rels/slide5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9.xml"/><Relationship Id="rId1" Type="http://schemas.openxmlformats.org/officeDocument/2006/relationships/slideLayout" Target="../slideLayouts/slideLayout5.xml"/></Relationships>
</file>

<file path=ppt/slides/_rels/slide5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0.xml"/><Relationship Id="rId1" Type="http://schemas.openxmlformats.org/officeDocument/2006/relationships/slideLayout" Target="../slideLayouts/slideLayout5.xml"/></Relationships>
</file>

<file path=ppt/slides/_rels/slide5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1.xml"/><Relationship Id="rId1" Type="http://schemas.openxmlformats.org/officeDocument/2006/relationships/slideLayout" Target="../slideLayouts/slideLayout5.xml"/></Relationships>
</file>

<file path=ppt/slides/_rels/slide5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2.xml"/><Relationship Id="rId1" Type="http://schemas.openxmlformats.org/officeDocument/2006/relationships/slideLayout" Target="../slideLayouts/slideLayout5.xml"/></Relationships>
</file>

<file path=ppt/slides/_rels/slide5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3.xml"/><Relationship Id="rId1" Type="http://schemas.openxmlformats.org/officeDocument/2006/relationships/slideLayout" Target="../slideLayouts/slideLayout5.xml"/></Relationships>
</file>

<file path=ppt/slides/_rels/slide5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4.xml"/><Relationship Id="rId1" Type="http://schemas.openxmlformats.org/officeDocument/2006/relationships/slideLayout" Target="../slideLayouts/slideLayout5.xml"/></Relationships>
</file>

<file path=ppt/slides/_rels/slide5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5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5.xml"/><Relationship Id="rId1" Type="http://schemas.openxmlformats.org/officeDocument/2006/relationships/slideLayout" Target="../slideLayouts/slideLayout5.xml"/></Relationships>
</file>

<file path=ppt/slides/_rels/slide5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6.xml"/><Relationship Id="rId1" Type="http://schemas.openxmlformats.org/officeDocument/2006/relationships/slideLayout" Target="../slideLayouts/slideLayout5.xml"/></Relationships>
</file>

<file path=ppt/slides/_rels/slide5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7.xml"/><Relationship Id="rId1" Type="http://schemas.openxmlformats.org/officeDocument/2006/relationships/slideLayout" Target="../slideLayouts/slideLayout5.xml"/></Relationships>
</file>

<file path=ppt/slides/_rels/slide5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8.xml"/><Relationship Id="rId1" Type="http://schemas.openxmlformats.org/officeDocument/2006/relationships/slideLayout" Target="../slideLayouts/slideLayout5.xml"/></Relationships>
</file>

<file path=ppt/slides/_rels/slide5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9.xml"/><Relationship Id="rId1" Type="http://schemas.openxmlformats.org/officeDocument/2006/relationships/slideLayout" Target="../slideLayouts/slideLayout5.xml"/></Relationships>
</file>

<file path=ppt/slides/_rels/slide5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0.xml"/><Relationship Id="rId1" Type="http://schemas.openxmlformats.org/officeDocument/2006/relationships/slideLayout" Target="../slideLayouts/slideLayout5.xml"/></Relationships>
</file>

<file path=ppt/slides/_rels/slide5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1.xml"/><Relationship Id="rId1" Type="http://schemas.openxmlformats.org/officeDocument/2006/relationships/slideLayout" Target="../slideLayouts/slideLayout5.xml"/></Relationships>
</file>

<file path=ppt/slides/_rels/slide5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2.xml"/><Relationship Id="rId1" Type="http://schemas.openxmlformats.org/officeDocument/2006/relationships/slideLayout" Target="../slideLayouts/slideLayout5.xml"/></Relationships>
</file>

<file path=ppt/slides/_rels/slide5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3.xml"/><Relationship Id="rId1" Type="http://schemas.openxmlformats.org/officeDocument/2006/relationships/slideLayout" Target="../slideLayouts/slideLayout5.xml"/></Relationships>
</file>

<file path=ppt/slides/_rels/slide5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4.xml"/><Relationship Id="rId1" Type="http://schemas.openxmlformats.org/officeDocument/2006/relationships/slideLayout" Target="../slideLayouts/slideLayout5.xml"/></Relationships>
</file>

<file path=ppt/slides/_rels/slide5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5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5.xml"/><Relationship Id="rId1" Type="http://schemas.openxmlformats.org/officeDocument/2006/relationships/slideLayout" Target="../slideLayouts/slideLayout5.xml"/></Relationships>
</file>

<file path=ppt/slides/_rels/slide5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6.xml"/><Relationship Id="rId1" Type="http://schemas.openxmlformats.org/officeDocument/2006/relationships/slideLayout" Target="../slideLayouts/slideLayout5.xml"/></Relationships>
</file>

<file path=ppt/slides/_rels/slide5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7.xml"/><Relationship Id="rId1" Type="http://schemas.openxmlformats.org/officeDocument/2006/relationships/slideLayout" Target="../slideLayouts/slideLayout5.xml"/></Relationships>
</file>

<file path=ppt/slides/_rels/slide5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8.xml"/><Relationship Id="rId1" Type="http://schemas.openxmlformats.org/officeDocument/2006/relationships/slideLayout" Target="../slideLayouts/slideLayout5.xml"/></Relationships>
</file>

<file path=ppt/slides/_rels/slide5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5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9.xml"/><Relationship Id="rId1" Type="http://schemas.openxmlformats.org/officeDocument/2006/relationships/slideLayout" Target="../slideLayouts/slideLayout5.xml"/></Relationships>
</file>

<file path=ppt/slides/_rels/slide5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0.xml"/><Relationship Id="rId1" Type="http://schemas.openxmlformats.org/officeDocument/2006/relationships/slideLayout" Target="../slideLayouts/slideLayout5.xml"/></Relationships>
</file>

<file path=ppt/slides/_rels/slide5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1.xml"/><Relationship Id="rId1" Type="http://schemas.openxmlformats.org/officeDocument/2006/relationships/slideLayout" Target="../slideLayouts/slideLayout5.xml"/></Relationships>
</file>

<file path=ppt/slides/_rels/slide5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5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2.xml"/><Relationship Id="rId1" Type="http://schemas.openxmlformats.org/officeDocument/2006/relationships/slideLayout" Target="../slideLayouts/slideLayout5.xml"/></Relationships>
</file>

<file path=ppt/slides/_rels/slide5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3.xml"/><Relationship Id="rId1" Type="http://schemas.openxmlformats.org/officeDocument/2006/relationships/slideLayout" Target="../slideLayouts/slideLayout5.xml"/></Relationships>
</file>

<file path=ppt/slides/_rels/slide5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4.xml"/><Relationship Id="rId1" Type="http://schemas.openxmlformats.org/officeDocument/2006/relationships/slideLayout" Target="../slideLayouts/slideLayout5.xml"/></Relationships>
</file>

<file path=ppt/slides/_rels/slide5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5.xml"/><Relationship Id="rId1" Type="http://schemas.openxmlformats.org/officeDocument/2006/relationships/slideLayout" Target="../slideLayouts/slideLayout5.xml"/></Relationships>
</file>

<file path=ppt/slides/_rels/slide5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6.xml"/><Relationship Id="rId1" Type="http://schemas.openxmlformats.org/officeDocument/2006/relationships/slideLayout" Target="../slideLayouts/slideLayout5.xml"/></Relationships>
</file>

<file path=ppt/slides/_rels/slide5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7.xml"/><Relationship Id="rId1" Type="http://schemas.openxmlformats.org/officeDocument/2006/relationships/slideLayout" Target="../slideLayouts/slideLayout5.xml"/></Relationships>
</file>

<file path=ppt/slides/_rels/slide5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8.xml"/><Relationship Id="rId1" Type="http://schemas.openxmlformats.org/officeDocument/2006/relationships/slideLayout" Target="../slideLayouts/slideLayout5.xml"/></Relationships>
</file>

<file path=ppt/slides/_rels/slide5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56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9.xml"/><Relationship Id="rId1" Type="http://schemas.openxmlformats.org/officeDocument/2006/relationships/slideLayout" Target="../slideLayouts/slideLayout5.xml"/></Relationships>
</file>

<file path=ppt/slides/_rels/slide5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0.xml"/><Relationship Id="rId1" Type="http://schemas.openxmlformats.org/officeDocument/2006/relationships/slideLayout" Target="../slideLayouts/slideLayout5.xml"/></Relationships>
</file>

<file path=ppt/slides/_rels/slide5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1.xml"/><Relationship Id="rId1" Type="http://schemas.openxmlformats.org/officeDocument/2006/relationships/slideLayout" Target="../slideLayouts/slideLayout5.xml"/></Relationships>
</file>

<file path=ppt/slides/_rels/slide5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2.xml"/><Relationship Id="rId1" Type="http://schemas.openxmlformats.org/officeDocument/2006/relationships/slideLayout" Target="../slideLayouts/slideLayout5.xml"/></Relationships>
</file>

<file path=ppt/slides/_rels/slide5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3.xml"/><Relationship Id="rId1" Type="http://schemas.openxmlformats.org/officeDocument/2006/relationships/slideLayout" Target="../slideLayouts/slideLayout5.xml"/></Relationships>
</file>

<file path=ppt/slides/_rels/slide5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4.xml"/><Relationship Id="rId1" Type="http://schemas.openxmlformats.org/officeDocument/2006/relationships/slideLayout" Target="../slideLayouts/slideLayout5.xml"/></Relationships>
</file>

<file path=ppt/slides/_rels/slide5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5.xml"/><Relationship Id="rId1" Type="http://schemas.openxmlformats.org/officeDocument/2006/relationships/slideLayout" Target="../slideLayouts/slideLayout5.xml"/></Relationships>
</file>

<file path=ppt/slides/_rels/slide5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6.xml"/><Relationship Id="rId1" Type="http://schemas.openxmlformats.org/officeDocument/2006/relationships/slideLayout" Target="../slideLayouts/slideLayout5.xml"/></Relationships>
</file>

<file path=ppt/slides/_rels/slide5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7.xml"/><Relationship Id="rId1" Type="http://schemas.openxmlformats.org/officeDocument/2006/relationships/slideLayout" Target="../slideLayouts/slideLayout5.xml"/></Relationships>
</file>

<file path=ppt/slides/_rels/slide5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8.xml"/><Relationship Id="rId1" Type="http://schemas.openxmlformats.org/officeDocument/2006/relationships/slideLayout" Target="../slideLayouts/slideLayout5.xml"/></Relationships>
</file>

<file path=ppt/slides/_rels/slide5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56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9.xml"/><Relationship Id="rId1" Type="http://schemas.openxmlformats.org/officeDocument/2006/relationships/slideLayout" Target="../slideLayouts/slideLayout5.xml"/></Relationships>
</file>

<file path=ppt/slides/_rels/slide5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0.xml"/><Relationship Id="rId1" Type="http://schemas.openxmlformats.org/officeDocument/2006/relationships/slideLayout" Target="../slideLayouts/slideLayout5.xml"/></Relationships>
</file>

<file path=ppt/slides/_rels/slide5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1.xml"/><Relationship Id="rId1" Type="http://schemas.openxmlformats.org/officeDocument/2006/relationships/slideLayout" Target="../slideLayouts/slideLayout5.xml"/></Relationships>
</file>

<file path=ppt/slides/_rels/slide5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6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2.xml"/><Relationship Id="rId1" Type="http://schemas.openxmlformats.org/officeDocument/2006/relationships/slideLayout" Target="../slideLayouts/slideLayout5.xml"/></Relationships>
</file>

<file path=ppt/slides/_rels/slide5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3.xml"/><Relationship Id="rId1" Type="http://schemas.openxmlformats.org/officeDocument/2006/relationships/slideLayout" Target="../slideLayouts/slideLayout5.xml"/></Relationships>
</file>

<file path=ppt/slides/_rels/slide5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4.xml"/><Relationship Id="rId1" Type="http://schemas.openxmlformats.org/officeDocument/2006/relationships/slideLayout" Target="../slideLayouts/slideLayout5.xml"/></Relationships>
</file>

<file path=ppt/slides/_rels/slide5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5.xml"/><Relationship Id="rId1" Type="http://schemas.openxmlformats.org/officeDocument/2006/relationships/slideLayout" Target="../slideLayouts/slideLayout5.xml"/></Relationships>
</file>

<file path=ppt/slides/_rels/slide5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6.xml"/><Relationship Id="rId1" Type="http://schemas.openxmlformats.org/officeDocument/2006/relationships/slideLayout" Target="../slideLayouts/slideLayout5.xml"/></Relationships>
</file>

<file path=ppt/slides/_rels/slide5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7.xml"/><Relationship Id="rId1" Type="http://schemas.openxmlformats.org/officeDocument/2006/relationships/slideLayout" Target="../slideLayouts/slideLayout5.xml"/></Relationships>
</file>

<file path=ppt/slides/_rels/slide5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8.xml"/><Relationship Id="rId1" Type="http://schemas.openxmlformats.org/officeDocument/2006/relationships/slideLayout" Target="../slideLayouts/slideLayout5.xml"/></Relationships>
</file>

<file path=ppt/slides/_rels/slide5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57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9.xml"/><Relationship Id="rId1" Type="http://schemas.openxmlformats.org/officeDocument/2006/relationships/slideLayout" Target="../slideLayouts/slideLayout5.xml"/></Relationships>
</file>

<file path=ppt/slides/_rels/slide5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0.xml"/><Relationship Id="rId1" Type="http://schemas.openxmlformats.org/officeDocument/2006/relationships/slideLayout" Target="../slideLayouts/slideLayout5.xml"/></Relationships>
</file>

<file path=ppt/slides/_rels/slide5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1.xml"/><Relationship Id="rId1" Type="http://schemas.openxmlformats.org/officeDocument/2006/relationships/slideLayout" Target="../slideLayouts/slideLayout5.xml"/></Relationships>
</file>

<file path=ppt/slides/_rels/slide5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2.xml"/><Relationship Id="rId1" Type="http://schemas.openxmlformats.org/officeDocument/2006/relationships/slideLayout" Target="../slideLayouts/slideLayout5.xml"/></Relationships>
</file>

<file path=ppt/slides/_rels/slide5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3.xml"/><Relationship Id="rId1" Type="http://schemas.openxmlformats.org/officeDocument/2006/relationships/slideLayout" Target="../slideLayouts/slideLayout5.xml"/></Relationships>
</file>

<file path=ppt/slides/_rels/slide5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4.xml"/><Relationship Id="rId1" Type="http://schemas.openxmlformats.org/officeDocument/2006/relationships/slideLayout" Target="../slideLayouts/slideLayout5.xml"/></Relationships>
</file>

<file path=ppt/slides/_rels/slide5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5.xml"/><Relationship Id="rId1" Type="http://schemas.openxmlformats.org/officeDocument/2006/relationships/slideLayout" Target="../slideLayouts/slideLayout5.xml"/></Relationships>
</file>

<file path=ppt/slides/_rels/slide5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6.xml"/><Relationship Id="rId1" Type="http://schemas.openxmlformats.org/officeDocument/2006/relationships/slideLayout" Target="../slideLayouts/slideLayout5.xml"/></Relationships>
</file>

<file path=ppt/slides/_rels/slide5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7.xml"/><Relationship Id="rId1" Type="http://schemas.openxmlformats.org/officeDocument/2006/relationships/slideLayout" Target="../slideLayouts/slideLayout5.xml"/></Relationships>
</file>

<file path=ppt/slides/_rels/slide5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8.xml"/><Relationship Id="rId1" Type="http://schemas.openxmlformats.org/officeDocument/2006/relationships/slideLayout" Target="../slideLayouts/slideLayout5.xml"/></Relationships>
</file>

<file path=ppt/slides/_rels/slide5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57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9.xml"/><Relationship Id="rId1" Type="http://schemas.openxmlformats.org/officeDocument/2006/relationships/slideLayout" Target="../slideLayouts/slideLayout5.xml"/></Relationships>
</file>

<file path=ppt/slides/_rels/slide5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0.xml"/><Relationship Id="rId1" Type="http://schemas.openxmlformats.org/officeDocument/2006/relationships/slideLayout" Target="../slideLayouts/slideLayout5.xml"/></Relationships>
</file>

<file path=ppt/slides/_rels/slide5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1.xml"/><Relationship Id="rId1" Type="http://schemas.openxmlformats.org/officeDocument/2006/relationships/slideLayout" Target="../slideLayouts/slideLayout5.xml"/></Relationships>
</file>

<file path=ppt/slides/_rels/slide5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7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2.xml"/><Relationship Id="rId1" Type="http://schemas.openxmlformats.org/officeDocument/2006/relationships/slideLayout" Target="../slideLayouts/slideLayout5.xml"/></Relationships>
</file>

<file path=ppt/slides/_rels/slide5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3.xml"/><Relationship Id="rId1" Type="http://schemas.openxmlformats.org/officeDocument/2006/relationships/slideLayout" Target="../slideLayouts/slideLayout5.xml"/></Relationships>
</file>

<file path=ppt/slides/_rels/slide5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4.xml"/><Relationship Id="rId1" Type="http://schemas.openxmlformats.org/officeDocument/2006/relationships/slideLayout" Target="../slideLayouts/slideLayout5.xml"/></Relationships>
</file>

<file path=ppt/slides/_rels/slide5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5.xml"/><Relationship Id="rId1" Type="http://schemas.openxmlformats.org/officeDocument/2006/relationships/slideLayout" Target="../slideLayouts/slideLayout5.xml"/></Relationships>
</file>

<file path=ppt/slides/_rels/slide5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6.xml"/><Relationship Id="rId1" Type="http://schemas.openxmlformats.org/officeDocument/2006/relationships/slideLayout" Target="../slideLayouts/slideLayout5.xml"/></Relationships>
</file>

<file path=ppt/slides/_rels/slide5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7.xml"/><Relationship Id="rId1" Type="http://schemas.openxmlformats.org/officeDocument/2006/relationships/slideLayout" Target="../slideLayouts/slideLayout5.xml"/></Relationships>
</file>

<file path=ppt/slides/_rels/slide5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8.xml"/><Relationship Id="rId1" Type="http://schemas.openxmlformats.org/officeDocument/2006/relationships/slideLayout" Target="../slideLayouts/slideLayout5.xml"/></Relationships>
</file>

<file path=ppt/slides/_rels/slide5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58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9.xml"/><Relationship Id="rId1" Type="http://schemas.openxmlformats.org/officeDocument/2006/relationships/slideLayout" Target="../slideLayouts/slideLayout5.xml"/></Relationships>
</file>

<file path=ppt/slides/_rels/slide5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0.xml"/><Relationship Id="rId1" Type="http://schemas.openxmlformats.org/officeDocument/2006/relationships/slideLayout" Target="../slideLayouts/slideLayout5.xml"/></Relationships>
</file>

<file path=ppt/slides/_rels/slide5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1.xml"/><Relationship Id="rId1" Type="http://schemas.openxmlformats.org/officeDocument/2006/relationships/slideLayout" Target="../slideLayouts/slideLayout5.xml"/></Relationships>
</file>

<file path=ppt/slides/_rels/slide5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2.xml"/><Relationship Id="rId1" Type="http://schemas.openxmlformats.org/officeDocument/2006/relationships/slideLayout" Target="../slideLayouts/slideLayout5.xml"/></Relationships>
</file>

<file path=ppt/slides/_rels/slide5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3.xml"/><Relationship Id="rId1" Type="http://schemas.openxmlformats.org/officeDocument/2006/relationships/slideLayout" Target="../slideLayouts/slideLayout5.xml"/></Relationships>
</file>

<file path=ppt/slides/_rels/slide5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4.xml"/><Relationship Id="rId1" Type="http://schemas.openxmlformats.org/officeDocument/2006/relationships/slideLayout" Target="../slideLayouts/slideLayout5.xml"/></Relationships>
</file>

<file path=ppt/slides/_rels/slide5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5.xml"/><Relationship Id="rId1" Type="http://schemas.openxmlformats.org/officeDocument/2006/relationships/slideLayout" Target="../slideLayouts/slideLayout5.xml"/></Relationships>
</file>

<file path=ppt/slides/_rels/slide5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6.xml"/><Relationship Id="rId1" Type="http://schemas.openxmlformats.org/officeDocument/2006/relationships/slideLayout" Target="../slideLayouts/slideLayout5.xml"/></Relationships>
</file>

<file path=ppt/slides/_rels/slide5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7.xml"/><Relationship Id="rId1" Type="http://schemas.openxmlformats.org/officeDocument/2006/relationships/slideLayout" Target="../slideLayouts/slideLayout5.xml"/></Relationships>
</file>

<file path=ppt/slides/_rels/slide5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8.xml"/><Relationship Id="rId1" Type="http://schemas.openxmlformats.org/officeDocument/2006/relationships/slideLayout" Target="../slideLayouts/slideLayout5.xml"/></Relationships>
</file>

<file path=ppt/slides/_rels/slide5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58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9.xml"/><Relationship Id="rId1" Type="http://schemas.openxmlformats.org/officeDocument/2006/relationships/slideLayout" Target="../slideLayouts/slideLayout5.xml"/></Relationships>
</file>

<file path=ppt/slides/_rels/slide5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0.xml"/><Relationship Id="rId1" Type="http://schemas.openxmlformats.org/officeDocument/2006/relationships/slideLayout" Target="../slideLayouts/slideLayout5.xml"/></Relationships>
</file>

<file path=ppt/slides/_rels/slide5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1.xml"/><Relationship Id="rId1" Type="http://schemas.openxmlformats.org/officeDocument/2006/relationships/slideLayout" Target="../slideLayouts/slideLayout5.xml"/></Relationships>
</file>

<file path=ppt/slides/_rels/slide5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8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2.xml"/><Relationship Id="rId1" Type="http://schemas.openxmlformats.org/officeDocument/2006/relationships/slideLayout" Target="../slideLayouts/slideLayout5.xml"/></Relationships>
</file>

<file path=ppt/slides/_rels/slide5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3.xml"/><Relationship Id="rId1" Type="http://schemas.openxmlformats.org/officeDocument/2006/relationships/slideLayout" Target="../slideLayouts/slideLayout5.xml"/></Relationships>
</file>

<file path=ppt/slides/_rels/slide5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4.xml"/><Relationship Id="rId1" Type="http://schemas.openxmlformats.org/officeDocument/2006/relationships/slideLayout" Target="../slideLayouts/slideLayout5.xml"/></Relationships>
</file>

<file path=ppt/slides/_rels/slide5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5.xml"/><Relationship Id="rId1" Type="http://schemas.openxmlformats.org/officeDocument/2006/relationships/slideLayout" Target="../slideLayouts/slideLayout5.xml"/></Relationships>
</file>

<file path=ppt/slides/_rels/slide5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6.xml"/><Relationship Id="rId1" Type="http://schemas.openxmlformats.org/officeDocument/2006/relationships/slideLayout" Target="../slideLayouts/slideLayout5.xml"/></Relationships>
</file>

<file path=ppt/slides/_rels/slide5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7.xml"/><Relationship Id="rId1" Type="http://schemas.openxmlformats.org/officeDocument/2006/relationships/slideLayout" Target="../slideLayouts/slideLayout5.xml"/></Relationships>
</file>

<file path=ppt/slides/_rels/slide5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8.xml"/><Relationship Id="rId1" Type="http://schemas.openxmlformats.org/officeDocument/2006/relationships/slideLayout" Target="../slideLayouts/slideLayout5.xml"/></Relationships>
</file>

<file path=ppt/slides/_rels/slide5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59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9.xml"/><Relationship Id="rId1" Type="http://schemas.openxmlformats.org/officeDocument/2006/relationships/slideLayout" Target="../slideLayouts/slideLayout5.xml"/></Relationships>
</file>

<file path=ppt/slides/_rels/slide5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0.xml"/><Relationship Id="rId1" Type="http://schemas.openxmlformats.org/officeDocument/2006/relationships/slideLayout" Target="../slideLayouts/slideLayout5.xml"/></Relationships>
</file>

<file path=ppt/slides/_rels/slide5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1.xml"/><Relationship Id="rId1" Type="http://schemas.openxmlformats.org/officeDocument/2006/relationships/slideLayout" Target="../slideLayouts/slideLayout5.xml"/></Relationships>
</file>

<file path=ppt/slides/_rels/slide5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2.xml"/><Relationship Id="rId1" Type="http://schemas.openxmlformats.org/officeDocument/2006/relationships/slideLayout" Target="../slideLayouts/slideLayout5.xml"/></Relationships>
</file>

<file path=ppt/slides/_rels/slide5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3.xml"/><Relationship Id="rId1" Type="http://schemas.openxmlformats.org/officeDocument/2006/relationships/slideLayout" Target="../slideLayouts/slideLayout5.xml"/></Relationships>
</file>

<file path=ppt/slides/_rels/slide5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4.xml"/><Relationship Id="rId1" Type="http://schemas.openxmlformats.org/officeDocument/2006/relationships/slideLayout" Target="../slideLayouts/slideLayout5.xml"/></Relationships>
</file>

<file path=ppt/slides/_rels/slide5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5.xml"/><Relationship Id="rId1" Type="http://schemas.openxmlformats.org/officeDocument/2006/relationships/slideLayout" Target="../slideLayouts/slideLayout5.xml"/></Relationships>
</file>

<file path=ppt/slides/_rels/slide5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6.xml"/><Relationship Id="rId1" Type="http://schemas.openxmlformats.org/officeDocument/2006/relationships/slideLayout" Target="../slideLayouts/slideLayout5.xml"/></Relationships>
</file>

<file path=ppt/slides/_rels/slide5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7.xml"/><Relationship Id="rId1" Type="http://schemas.openxmlformats.org/officeDocument/2006/relationships/slideLayout" Target="../slideLayouts/slideLayout5.xml"/></Relationships>
</file>

<file path=ppt/slides/_rels/slide5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8.xml"/><Relationship Id="rId1" Type="http://schemas.openxmlformats.org/officeDocument/2006/relationships/slideLayout" Target="../slideLayouts/slideLayout5.xml"/></Relationships>
</file>

<file path=ppt/slides/_rels/slide5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59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9.xml"/><Relationship Id="rId1" Type="http://schemas.openxmlformats.org/officeDocument/2006/relationships/slideLayout" Target="../slideLayouts/slideLayout5.xml"/></Relationships>
</file>

<file path=ppt/slides/_rels/slide5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0.xml"/><Relationship Id="rId1" Type="http://schemas.openxmlformats.org/officeDocument/2006/relationships/slideLayout" Target="../slideLayouts/slideLayout5.xml"/></Relationships>
</file>

<file path=ppt/slides/_rels/slide5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1.xml"/><Relationship Id="rId1" Type="http://schemas.openxmlformats.org/officeDocument/2006/relationships/slideLayout" Target="../slideLayouts/slideLayout5.xml"/></Relationships>
</file>

<file path=ppt/slides/_rels/slide5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9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2.xml"/><Relationship Id="rId1" Type="http://schemas.openxmlformats.org/officeDocument/2006/relationships/slideLayout" Target="../slideLayouts/slideLayout5.xml"/></Relationships>
</file>

<file path=ppt/slides/_rels/slide5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3.xml"/><Relationship Id="rId1" Type="http://schemas.openxmlformats.org/officeDocument/2006/relationships/slideLayout" Target="../slideLayouts/slideLayout5.xml"/></Relationships>
</file>

<file path=ppt/slides/_rels/slide6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4.xml"/><Relationship Id="rId1" Type="http://schemas.openxmlformats.org/officeDocument/2006/relationships/slideLayout" Target="../slideLayouts/slideLayout5.xml"/></Relationships>
</file>

<file path=ppt/slides/_rels/slide6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5.xml"/><Relationship Id="rId1" Type="http://schemas.openxmlformats.org/officeDocument/2006/relationships/slideLayout" Target="../slideLayouts/slideLayout5.xml"/></Relationships>
</file>

<file path=ppt/slides/_rels/slide6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6.xml"/><Relationship Id="rId1" Type="http://schemas.openxmlformats.org/officeDocument/2006/relationships/slideLayout" Target="../slideLayouts/slideLayout5.xml"/></Relationships>
</file>

<file path=ppt/slides/_rels/slide6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7.xml"/><Relationship Id="rId1" Type="http://schemas.openxmlformats.org/officeDocument/2006/relationships/slideLayout" Target="../slideLayouts/slideLayout5.xml"/></Relationships>
</file>

<file path=ppt/slides/_rels/slide6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8.xml"/><Relationship Id="rId1" Type="http://schemas.openxmlformats.org/officeDocument/2006/relationships/slideLayout" Target="../slideLayouts/slideLayout5.xml"/></Relationships>
</file>

<file path=ppt/slides/_rels/slide6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60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9.xml"/><Relationship Id="rId1" Type="http://schemas.openxmlformats.org/officeDocument/2006/relationships/slideLayout" Target="../slideLayouts/slideLayout5.xml"/></Relationships>
</file>

<file path=ppt/slides/_rels/slide6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0.xml"/><Relationship Id="rId1" Type="http://schemas.openxmlformats.org/officeDocument/2006/relationships/slideLayout" Target="../slideLayouts/slideLayout5.xml"/></Relationships>
</file>

<file path=ppt/slides/_rels/slide6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1.xml"/><Relationship Id="rId1" Type="http://schemas.openxmlformats.org/officeDocument/2006/relationships/slideLayout" Target="../slideLayouts/slideLayout5.xml"/></Relationships>
</file>

<file path=ppt/slides/_rels/slide6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2.xml"/><Relationship Id="rId1" Type="http://schemas.openxmlformats.org/officeDocument/2006/relationships/slideLayout" Target="../slideLayouts/slideLayout5.xml"/></Relationships>
</file>

<file path=ppt/slides/_rels/slide6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3.xml"/><Relationship Id="rId1" Type="http://schemas.openxmlformats.org/officeDocument/2006/relationships/slideLayout" Target="../slideLayouts/slideLayout5.xml"/></Relationships>
</file>

<file path=ppt/slides/_rels/slide6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4.xml"/><Relationship Id="rId1" Type="http://schemas.openxmlformats.org/officeDocument/2006/relationships/slideLayout" Target="../slideLayouts/slideLayout5.xml"/></Relationships>
</file>

<file path=ppt/slides/_rels/slide6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5.xml"/><Relationship Id="rId1" Type="http://schemas.openxmlformats.org/officeDocument/2006/relationships/slideLayout" Target="../slideLayouts/slideLayout5.xml"/></Relationships>
</file>

<file path=ppt/slides/_rels/slide6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6.xml"/><Relationship Id="rId1" Type="http://schemas.openxmlformats.org/officeDocument/2006/relationships/slideLayout" Target="../slideLayouts/slideLayout5.xml"/></Relationships>
</file>

<file path=ppt/slides/_rels/slide6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7.xml"/><Relationship Id="rId1" Type="http://schemas.openxmlformats.org/officeDocument/2006/relationships/slideLayout" Target="../slideLayouts/slideLayout5.xml"/></Relationships>
</file>

<file path=ppt/slides/_rels/slide6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8.xml"/><Relationship Id="rId1" Type="http://schemas.openxmlformats.org/officeDocument/2006/relationships/slideLayout" Target="../slideLayouts/slideLayout5.xml"/></Relationships>
</file>

<file path=ppt/slides/_rels/slide6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60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9.xml"/><Relationship Id="rId1" Type="http://schemas.openxmlformats.org/officeDocument/2006/relationships/slideLayout" Target="../slideLayouts/slideLayout5.xml"/></Relationships>
</file>

<file path=ppt/slides/_rels/slide6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0.xml"/><Relationship Id="rId1" Type="http://schemas.openxmlformats.org/officeDocument/2006/relationships/slideLayout" Target="../slideLayouts/slideLayout5.xml"/></Relationships>
</file>

<file path=ppt/slides/_rels/slide6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1.xml"/><Relationship Id="rId1" Type="http://schemas.openxmlformats.org/officeDocument/2006/relationships/slideLayout" Target="../slideLayouts/slideLayout5.xml"/></Relationships>
</file>

<file path=ppt/slides/_rels/slide6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2.xml"/><Relationship Id="rId1" Type="http://schemas.openxmlformats.org/officeDocument/2006/relationships/slideLayout" Target="../slideLayouts/slideLayout5.xml"/></Relationships>
</file>

<file path=ppt/slides/_rels/slide6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3.xml"/><Relationship Id="rId1" Type="http://schemas.openxmlformats.org/officeDocument/2006/relationships/slideLayout" Target="../slideLayouts/slideLayout5.xml"/></Relationships>
</file>

<file path=ppt/slides/_rels/slide6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4.xml"/><Relationship Id="rId1" Type="http://schemas.openxmlformats.org/officeDocument/2006/relationships/slideLayout" Target="../slideLayouts/slideLayout5.xml"/></Relationships>
</file>

<file path=ppt/slides/_rels/slide6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5.xml"/><Relationship Id="rId1" Type="http://schemas.openxmlformats.org/officeDocument/2006/relationships/slideLayout" Target="../slideLayouts/slideLayout5.xml"/></Relationships>
</file>

<file path=ppt/slides/_rels/slide6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6.xml"/><Relationship Id="rId1" Type="http://schemas.openxmlformats.org/officeDocument/2006/relationships/slideLayout" Target="../slideLayouts/slideLayout5.xml"/></Relationships>
</file>

<file path=ppt/slides/_rels/slide6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7.xml"/><Relationship Id="rId1" Type="http://schemas.openxmlformats.org/officeDocument/2006/relationships/slideLayout" Target="../slideLayouts/slideLayout5.xml"/></Relationships>
</file>

<file path=ppt/slides/_rels/slide6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8.xml"/><Relationship Id="rId1" Type="http://schemas.openxmlformats.org/officeDocument/2006/relationships/slideLayout" Target="../slideLayouts/slideLayout5.xml"/></Relationships>
</file>

<file path=ppt/slides/_rels/slide6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6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9.xml"/><Relationship Id="rId1" Type="http://schemas.openxmlformats.org/officeDocument/2006/relationships/slideLayout" Target="../slideLayouts/slideLayout5.xml"/></Relationships>
</file>

<file path=ppt/slides/_rels/slide6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0.xml"/><Relationship Id="rId1" Type="http://schemas.openxmlformats.org/officeDocument/2006/relationships/slideLayout" Target="../slideLayouts/slideLayout5.xml"/></Relationships>
</file>

<file path=ppt/slides/_rels/slide6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1.xml"/><Relationship Id="rId1" Type="http://schemas.openxmlformats.org/officeDocument/2006/relationships/slideLayout" Target="../slideLayouts/slideLayout5.xml"/></Relationships>
</file>

<file path=ppt/slides/_rels/slide6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2.xml"/><Relationship Id="rId1" Type="http://schemas.openxmlformats.org/officeDocument/2006/relationships/slideLayout" Target="../slideLayouts/slideLayout5.xml"/></Relationships>
</file>

<file path=ppt/slides/_rels/slide6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3.xml"/><Relationship Id="rId1" Type="http://schemas.openxmlformats.org/officeDocument/2006/relationships/slideLayout" Target="../slideLayouts/slideLayout5.xml"/></Relationships>
</file>

<file path=ppt/slides/_rels/slide6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4.xml"/><Relationship Id="rId1" Type="http://schemas.openxmlformats.org/officeDocument/2006/relationships/slideLayout" Target="../slideLayouts/slideLayout5.xml"/></Relationships>
</file>

<file path=ppt/slides/_rels/slide6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5.xml"/><Relationship Id="rId1" Type="http://schemas.openxmlformats.org/officeDocument/2006/relationships/slideLayout" Target="../slideLayouts/slideLayout5.xml"/></Relationships>
</file>

<file path=ppt/slides/_rels/slide6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6.xml"/><Relationship Id="rId1" Type="http://schemas.openxmlformats.org/officeDocument/2006/relationships/slideLayout" Target="../slideLayouts/slideLayout5.xml"/></Relationships>
</file>

<file path=ppt/slides/_rels/slide6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7.xml"/><Relationship Id="rId1" Type="http://schemas.openxmlformats.org/officeDocument/2006/relationships/slideLayout" Target="../slideLayouts/slideLayout5.xml"/></Relationships>
</file>

<file path=ppt/slides/_rels/slide6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8.xml"/><Relationship Id="rId1" Type="http://schemas.openxmlformats.org/officeDocument/2006/relationships/slideLayout" Target="../slideLayouts/slideLayout5.xml"/></Relationships>
</file>

<file path=ppt/slides/_rels/slide6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9.xml"/><Relationship Id="rId1" Type="http://schemas.openxmlformats.org/officeDocument/2006/relationships/slideLayout" Target="../slideLayouts/slideLayout5.xml"/></Relationships>
</file>

<file path=ppt/slides/_rels/slide6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6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0.xml"/><Relationship Id="rId1" Type="http://schemas.openxmlformats.org/officeDocument/2006/relationships/slideLayout" Target="../slideLayouts/slideLayout5.xml"/></Relationships>
</file>

<file path=ppt/slides/_rels/slide6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1.xml"/><Relationship Id="rId1" Type="http://schemas.openxmlformats.org/officeDocument/2006/relationships/slideLayout" Target="../slideLayouts/slideLayout5.xml"/></Relationships>
</file>

<file path=ppt/slides/_rels/slide6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2.xml"/><Relationship Id="rId1" Type="http://schemas.openxmlformats.org/officeDocument/2006/relationships/slideLayout" Target="../slideLayouts/slideLayout5.xml"/></Relationships>
</file>

<file path=ppt/slides/_rels/slide6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3.xml"/><Relationship Id="rId1" Type="http://schemas.openxmlformats.org/officeDocument/2006/relationships/slideLayout" Target="../slideLayouts/slideLayout5.xml"/></Relationships>
</file>

<file path=ppt/slides/_rels/slide6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4.xml"/><Relationship Id="rId1" Type="http://schemas.openxmlformats.org/officeDocument/2006/relationships/slideLayout" Target="../slideLayouts/slideLayout5.xml"/></Relationships>
</file>

<file path=ppt/slides/_rels/slide6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5.xml"/><Relationship Id="rId1" Type="http://schemas.openxmlformats.org/officeDocument/2006/relationships/slideLayout" Target="../slideLayouts/slideLayout5.xml"/></Relationships>
</file>

<file path=ppt/slides/_rels/slide6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6.xml"/><Relationship Id="rId1" Type="http://schemas.openxmlformats.org/officeDocument/2006/relationships/slideLayout" Target="../slideLayouts/slideLayout5.xml"/></Relationships>
</file>

<file path=ppt/slides/_rels/slide6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7.xml"/><Relationship Id="rId1" Type="http://schemas.openxmlformats.org/officeDocument/2006/relationships/slideLayout" Target="../slideLayouts/slideLayout5.xml"/></Relationships>
</file>

<file path=ppt/slides/_rels/slide6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8.xml"/><Relationship Id="rId1" Type="http://schemas.openxmlformats.org/officeDocument/2006/relationships/slideLayout" Target="../slideLayouts/slideLayout5.xml"/></Relationships>
</file>

<file path=ppt/slides/_rels/slide6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9.xml"/><Relationship Id="rId1" Type="http://schemas.openxmlformats.org/officeDocument/2006/relationships/slideLayout" Target="../slideLayouts/slideLayout5.xml"/></Relationships>
</file>

<file path=ppt/slides/_rels/slide6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6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0.xml"/><Relationship Id="rId1" Type="http://schemas.openxmlformats.org/officeDocument/2006/relationships/slideLayout" Target="../slideLayouts/slideLayout5.xml"/></Relationships>
</file>

<file path=ppt/slides/_rels/slide6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1.xml"/><Relationship Id="rId1" Type="http://schemas.openxmlformats.org/officeDocument/2006/relationships/slideLayout" Target="../slideLayouts/slideLayout5.xml"/></Relationships>
</file>

<file path=ppt/slides/_rels/slide6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2.xml"/><Relationship Id="rId1" Type="http://schemas.openxmlformats.org/officeDocument/2006/relationships/slideLayout" Target="../slideLayouts/slideLayout5.xml"/></Relationships>
</file>

<file path=ppt/slides/_rels/slide6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3.xml"/><Relationship Id="rId1" Type="http://schemas.openxmlformats.org/officeDocument/2006/relationships/slideLayout" Target="../slideLayouts/slideLayout5.xml"/></Relationships>
</file>

<file path=ppt/slides/_rels/slide6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4.xml"/><Relationship Id="rId1" Type="http://schemas.openxmlformats.org/officeDocument/2006/relationships/slideLayout" Target="../slideLayouts/slideLayout5.xml"/></Relationships>
</file>

<file path=ppt/slides/_rels/slide6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5.xml"/><Relationship Id="rId1" Type="http://schemas.openxmlformats.org/officeDocument/2006/relationships/slideLayout" Target="../slideLayouts/slideLayout5.xml"/></Relationships>
</file>

<file path=ppt/slides/_rels/slide6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6.xml"/><Relationship Id="rId1" Type="http://schemas.openxmlformats.org/officeDocument/2006/relationships/slideLayout" Target="../slideLayouts/slideLayout5.xml"/></Relationships>
</file>

<file path=ppt/slides/_rels/slide6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7.xml"/><Relationship Id="rId1" Type="http://schemas.openxmlformats.org/officeDocument/2006/relationships/slideLayout" Target="../slideLayouts/slideLayout5.xml"/></Relationships>
</file>

<file path=ppt/slides/_rels/slide6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8.xml"/><Relationship Id="rId1" Type="http://schemas.openxmlformats.org/officeDocument/2006/relationships/slideLayout" Target="../slideLayouts/slideLayout5.xml"/></Relationships>
</file>

<file path=ppt/slides/_rels/slide6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9.xml"/><Relationship Id="rId1" Type="http://schemas.openxmlformats.org/officeDocument/2006/relationships/slideLayout" Target="../slideLayouts/slideLayout5.xml"/></Relationships>
</file>

<file path=ppt/slides/_rels/slide6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6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0.xml"/><Relationship Id="rId1" Type="http://schemas.openxmlformats.org/officeDocument/2006/relationships/slideLayout" Target="../slideLayouts/slideLayout5.xml"/></Relationships>
</file>

<file path=ppt/slides/_rels/slide6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1.xml"/><Relationship Id="rId1" Type="http://schemas.openxmlformats.org/officeDocument/2006/relationships/slideLayout" Target="../slideLayouts/slideLayout5.xml"/></Relationships>
</file>

<file path=ppt/slides/_rels/slide6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2.xml"/><Relationship Id="rId1" Type="http://schemas.openxmlformats.org/officeDocument/2006/relationships/slideLayout" Target="../slideLayouts/slideLayout5.xml"/></Relationships>
</file>

<file path=ppt/slides/_rels/slide6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3.xml"/><Relationship Id="rId1" Type="http://schemas.openxmlformats.org/officeDocument/2006/relationships/slideLayout" Target="../slideLayouts/slideLayout5.xml"/></Relationships>
</file>

<file path=ppt/slides/_rels/slide6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4.xml"/><Relationship Id="rId1" Type="http://schemas.openxmlformats.org/officeDocument/2006/relationships/slideLayout" Target="../slideLayouts/slideLayout5.xml"/></Relationships>
</file>

<file path=ppt/slides/_rels/slide6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5.xml"/><Relationship Id="rId1" Type="http://schemas.openxmlformats.org/officeDocument/2006/relationships/slideLayout" Target="../slideLayouts/slideLayout5.xml"/></Relationships>
</file>

<file path=ppt/slides/_rels/slide6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5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5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5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5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5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5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5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5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5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5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5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5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5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5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5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5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5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5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5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5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5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5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5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5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5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8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5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5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5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8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5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5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5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5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5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5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5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9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5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5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5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5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5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5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5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5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5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5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9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5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5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5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5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77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8319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5096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00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9660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5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667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4271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36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648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90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12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29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206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89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2822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65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581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2680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25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8069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68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063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415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0660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302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2126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41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437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3579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5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4567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66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991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0960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8952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11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2371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0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76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1937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42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187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56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708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75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812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7189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15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216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9116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6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4015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31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530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0177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0246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3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7439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50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7410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6274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0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84392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487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091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8244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7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175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20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902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467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4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7703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01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537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261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3023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1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3321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6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1170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0403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53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40021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72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068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6598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0390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39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5507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76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517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7489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28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4798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74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728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840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4998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0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9589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72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180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5390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32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1726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28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9022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5562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6642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9294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29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6519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12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211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6150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54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7848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2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749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77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977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0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7647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3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407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9318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0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7165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03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867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0855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6050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44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1918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526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468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783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81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3378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9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25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3120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149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13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0548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20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403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5014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6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4709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613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3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0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0954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87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5735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92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118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68595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77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7214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82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314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0848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9169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468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4061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48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3971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3934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26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7473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91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53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50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3898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79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3355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58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915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302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99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3156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43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210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023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4620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85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721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7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535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75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795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40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137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9974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9642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6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9694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543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612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3883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75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719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81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2208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2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51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856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7716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63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6737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72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675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0036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4773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98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9562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76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813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3859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23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6143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43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9324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370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95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4657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20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26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139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5326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4315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36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625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4828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927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6567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232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44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4504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0607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32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239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70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678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6497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94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1103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3381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61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526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4195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3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630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603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758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9172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59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244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49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39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167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0685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513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3225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3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865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1906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615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0789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98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76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2413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24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0421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45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180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2570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85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9248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36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43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6991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0329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10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5785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52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596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2544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2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8843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3860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39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6370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6132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353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2930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1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88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6932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690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6674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8233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08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712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930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13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5002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2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906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8459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86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2332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3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19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478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6621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86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7005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16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73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8584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76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0107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1329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60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176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6886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91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2387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551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9943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5967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387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5730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57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02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8227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7955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307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6386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3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217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4453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0897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016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25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351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9619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6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25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23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172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7422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72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4158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27704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78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086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7121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53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2162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30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291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14698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12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2357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41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5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681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6876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0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930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06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416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2530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9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9619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184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71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85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2817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7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0122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63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419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7578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2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3545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21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66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982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9198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639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8392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0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2612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2185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3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4531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861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92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675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700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7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0595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45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1533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08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0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3535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1726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37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828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9845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83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4746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76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2866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5442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4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3882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087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60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880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0231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23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252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52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034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93577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04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3198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074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72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86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845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7357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94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1575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41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6134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41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8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49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2454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83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5880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3122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99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5949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07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44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839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06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77718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0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83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343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9966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66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3206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70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810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5120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1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8788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543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88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511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162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061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2906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89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4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99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19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3198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4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20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272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974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6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7645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169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926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643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3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4598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9284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33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77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861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56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1019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9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67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445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489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5729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0153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31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30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4406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09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0693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42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8521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8494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018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8592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1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26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1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138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11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111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2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772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0340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02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43113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7826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79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8476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2828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37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0362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09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19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8769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4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557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92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964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070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49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0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677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6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651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615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5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3928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77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451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325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938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0109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26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1346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094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4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1046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32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5364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9901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51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123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7959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9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8724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84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7268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1403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0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419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2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66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936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4388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91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9006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98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04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9039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50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744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2342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23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381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9977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612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195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88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887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961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311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4158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40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78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086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7121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53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2162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30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291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14698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12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2357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600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5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681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6876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0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930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06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416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2530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9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9619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5474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71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85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2817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7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0122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63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419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7578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2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3545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345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66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982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9198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639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8392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20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2612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2185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3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4531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3076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92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675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700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7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0595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45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1533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08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0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3535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51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37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828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9845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83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4746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76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2866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5442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4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3882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5562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8574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60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880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0231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23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252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52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034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93577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04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3198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5678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86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845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7357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94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1575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41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6134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41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8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9749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47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83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5880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3122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99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5949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07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44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839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064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77718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9632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83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343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9966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66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3206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70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810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5120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1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8788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01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88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511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162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061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2906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89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4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99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19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3198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119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20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2727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974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61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7645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169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926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643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3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4598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9044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33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77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861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56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1019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9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67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445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489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5729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91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31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30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4406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09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0693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42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8521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8494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018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8592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29476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26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1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138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11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111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2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772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0340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02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43113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19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79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8476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2828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37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0362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09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19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8769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4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557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98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910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964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070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49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0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677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6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651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615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5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3928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4161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325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938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0109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26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1346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094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438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1046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32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5364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2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51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123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7959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9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8724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84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7268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1403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0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419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2700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66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936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4388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91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9006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98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043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9039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50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744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86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23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381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9977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612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195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88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887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961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311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207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202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0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6354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99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419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9125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6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2882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8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2959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3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9901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5716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0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693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4770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75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5916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81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579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6129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27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807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2446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1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665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2252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29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7901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70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152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9667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6387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64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922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7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3289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207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0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6354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99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419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9125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87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6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2882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8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2959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3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5716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0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693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4770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972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75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5916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81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579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6129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807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2446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1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665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2252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8440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29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7901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70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152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9667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64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922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7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3289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207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302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0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6354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99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419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9125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6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2882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8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2959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3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75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5716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0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693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4770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75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5916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81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579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6129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13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807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2446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1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665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2252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29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7901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70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152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9667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723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64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922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7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3289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207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0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6354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99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419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9125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8349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6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2882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8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2959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3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5716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0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693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4770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1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75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5916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81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579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6129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807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2446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1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665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2252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59510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29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7901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70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152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9667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64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922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7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3289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207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568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0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2963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19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613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0713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626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211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2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155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9261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074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953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66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8473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07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8251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7386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10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59789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03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15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1029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3684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430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0949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50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134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8965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57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80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4184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555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424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4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43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576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4098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55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1673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05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555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424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43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576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4258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4098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55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1673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05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7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059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34947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49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6276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64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9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41544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78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7456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992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02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8311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9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4394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75079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5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504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2057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40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813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2209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398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5261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6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8604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5336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972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2522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6732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00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4639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2653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42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442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42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442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0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520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79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0930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01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088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3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558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1193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04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9053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93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465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8143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7269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4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5814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7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736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8678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5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4124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5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96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94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9500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44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96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9500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44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8542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24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354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4736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647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77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3631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897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61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57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326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5645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8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7318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79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825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1548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928234" y="238708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Could you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538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9045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0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5562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111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9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51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24684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936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593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6005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9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0671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93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98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038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51704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35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9743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52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670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0839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63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7157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678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494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3758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0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2514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68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294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91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35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7256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50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074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021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531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87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3277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93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810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8769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26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9601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31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77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3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019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097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21549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096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39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6566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7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5827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27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5562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479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8548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97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0257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84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345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3776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346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4100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66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98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314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8523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1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0461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Overview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04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177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9767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95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318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77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3257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471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009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694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53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814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3768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63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8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48907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37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2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76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2626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399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32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70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973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22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444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096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71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9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6128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3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658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1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00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7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6544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1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074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664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53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43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4188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5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4178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53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727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6067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4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7175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80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590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77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0628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491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09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1620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90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543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1333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62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26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7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5562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4486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7400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5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3658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17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155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6093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5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8471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73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Overview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98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21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5769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43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7557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1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079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4402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31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9576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97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33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7366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53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149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67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215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5430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7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9273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20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074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136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2311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15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4991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47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353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0705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555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4311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8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77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008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5929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6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8658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53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823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4768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1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68297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16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6354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5326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2458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06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1630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02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5227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5997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65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76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90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4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0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02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8369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99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805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2633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5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743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07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129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34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3950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0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760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5096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829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6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56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36379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2238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82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321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00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437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53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967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36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9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0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70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9660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79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71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8968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1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547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1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97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3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247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5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5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4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787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569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2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466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52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6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667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856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7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980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1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68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31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2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024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6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4271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1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0785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21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6304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59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3463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5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0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268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8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36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34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9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8923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3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178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352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5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565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648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6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03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2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1865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246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7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0315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90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62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33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596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0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20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683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7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001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05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493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419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12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19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8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81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35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6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5353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2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978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0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206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479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26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240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21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90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123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14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1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486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3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89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50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006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6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1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0785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21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6304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59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3463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5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2822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0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268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8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34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9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8923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3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178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65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352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5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565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6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03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2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1865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246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581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7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0315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62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33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596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0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20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683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7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2680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001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05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493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19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8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81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35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6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5353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25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2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978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0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479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26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240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21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90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123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14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8069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1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486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3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50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006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6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1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0785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21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6304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68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59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3463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5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0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268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8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34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9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8923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3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9125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063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178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352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5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565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6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03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0660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2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1865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246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7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0315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62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33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596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0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302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20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683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7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001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05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493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19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8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81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2126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35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6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5353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2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978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0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479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26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240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21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41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90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123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14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1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486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3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50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006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6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1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437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0785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21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6304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59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3463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5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0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268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8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34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53579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9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8923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3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178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352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5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565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6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5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03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2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1865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246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7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0315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62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4567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33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596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0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20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683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7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001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05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493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66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19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8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81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35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6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5353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2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978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0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479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6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991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26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240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21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90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123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14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1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486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3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50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8952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006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6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1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0785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21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6304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59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3463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5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0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11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268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8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34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9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8923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3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178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352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2371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5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565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6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03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2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1865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246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7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0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0315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62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33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596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0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20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683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7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001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76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05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493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19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8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81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35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6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5353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2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1937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978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0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479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26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240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21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90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123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14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1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42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486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3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50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006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6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1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0785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21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6304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59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187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3463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5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0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268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8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34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9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8923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3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56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178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352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5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565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6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03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2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2882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7087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1865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246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7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0315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62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33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596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0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20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75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683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7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001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05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493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19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8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81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35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812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6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5353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2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978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0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479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26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240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21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90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7189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123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14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1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486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3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50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006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6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1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0785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15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21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6304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59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3463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5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0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268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8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34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9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216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8923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3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178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352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5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565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6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03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9116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2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1865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246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7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0315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62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33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6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596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0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20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683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7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001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05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493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19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4015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8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81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35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6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5353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2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978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0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479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26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31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240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21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90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123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14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1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486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3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50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006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8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530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64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15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0785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21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6304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59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3463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0246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5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08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7268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58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34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09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8923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3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3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178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352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85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565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64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03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01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2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1865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7439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246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7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0315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62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33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596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0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202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683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50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7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001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05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493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19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78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81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35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69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7410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5353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2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978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0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479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26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240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421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90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123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6274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149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1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486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3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50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006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59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0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84392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840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73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47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2959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487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3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631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91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576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05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8739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50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074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5752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8244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38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7520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81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560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5115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170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0937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78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777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8542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7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96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9500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44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8542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24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354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4736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647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897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61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2175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57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326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59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8739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50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074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5752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38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7520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81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20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560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5115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170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0937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78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777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24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354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4736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647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902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897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61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57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326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59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8739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50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074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5752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38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4672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7520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81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560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5115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170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0937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78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777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144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2940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4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42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442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0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520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0930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01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088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3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558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1193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7703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04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9053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93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465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7269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4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5814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7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736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8678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01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5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4124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5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144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2940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42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442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0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520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0930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34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537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01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088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3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558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1193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04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9053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93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465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7269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3023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4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5814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7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736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8678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5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4124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5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144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2940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1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42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442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0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520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0930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01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088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3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558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1193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3321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04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9053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93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465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7269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4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5814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7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736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8678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6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5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4124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5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144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2940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0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520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0930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01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088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1170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3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558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1193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04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9053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93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465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7269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4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5814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0403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7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736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8678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5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4124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5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144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2940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4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9714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53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08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6387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1289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78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0680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52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695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4106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07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3265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40021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73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669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90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38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3747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40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4926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1249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9735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03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72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0382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9652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954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22378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875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267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158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170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965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56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068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174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8191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07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0152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89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8998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3311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545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131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67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0390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024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19817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806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01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051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8448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6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26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02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39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145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6856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31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6385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67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392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181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09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7064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31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5507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763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5636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2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960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94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6614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9951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342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332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288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76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325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2350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2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607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82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731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696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83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9598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48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517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14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4311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350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1238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192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261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7652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38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05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29326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7489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8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8794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11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111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93321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289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2685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67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6713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6292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28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423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7433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561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7200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936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92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415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5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19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7015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4798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812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8546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58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3086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5473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8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4065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65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157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2514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74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111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087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7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065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0923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234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0125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83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21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5527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5716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728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256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59847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445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5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9510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1381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73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0835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0641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4998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0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5873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55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5330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0623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384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4710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92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063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2443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0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50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7409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60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050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2768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6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3035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75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87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2454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9589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59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2368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04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427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8627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86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6412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032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1135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42263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72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654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7778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05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713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7279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26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5656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01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091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8254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180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54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9690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17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753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3520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91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916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29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282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5282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5390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37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6788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171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731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2843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42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1289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1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149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0653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32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788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1271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34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848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415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4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7406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7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8583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5196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1726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51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1027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90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886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5340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352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877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42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406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1421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28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56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8006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8992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5178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85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2919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34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474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1579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0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9022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6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0421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66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956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5827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51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9316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41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300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30467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9294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43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3145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33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1039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3882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87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6706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31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280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8415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29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47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7446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798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217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3622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01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556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303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378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855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6519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489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5727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995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889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152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35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649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15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3082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0884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12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21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6995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1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4828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582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46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4869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00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174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232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211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675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4904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27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3819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0533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78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0038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69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9007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346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6150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88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1601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28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989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6851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7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3522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91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371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3751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54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081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5552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03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1146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2900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74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7944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81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102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721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7848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7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6990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83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542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78827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5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2725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71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4591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8143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2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50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4908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35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9859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84387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90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4203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455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0651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6227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693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749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39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6070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6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4861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0612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2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694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72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06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60344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977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3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2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1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249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3719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65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242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30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890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7325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0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175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9802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716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065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2529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62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1500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80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253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6342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7647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38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0695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92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9213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7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867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60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885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8708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3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00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13828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372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8760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0183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56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9436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37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5348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4827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407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28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0060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470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73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0212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0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1158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02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780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7576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9318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34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8940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99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376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7911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06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7690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79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844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3576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0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487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6617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16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381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7305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685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0916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36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529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5779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7165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5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123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776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6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8766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2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0063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01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1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765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03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616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2581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26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565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4489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51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4697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33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5903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8246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4770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867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31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9727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01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1941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1552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0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6278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36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2187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3022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6050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7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0332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83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57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5686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3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6664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56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963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3041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44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894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6125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26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01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3653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3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3098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0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3951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0704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1918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98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363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68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539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162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36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3858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26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123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6174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526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613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9086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19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6336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4213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74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9288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91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857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6963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468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12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5290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05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086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9298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276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8741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11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720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1536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783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19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3032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235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371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05312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04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3205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48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134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53112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81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89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0860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51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305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3523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07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3318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48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6694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23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3378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9934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416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64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9286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22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4977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3479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162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9964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69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9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1956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0287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6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0347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23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909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33284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18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6524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39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48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75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25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152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4443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0548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046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711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893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57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5965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76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9149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870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532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71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7560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9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035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5037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7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5997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08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13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313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498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3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5939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0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6686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8457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8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0846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20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0548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477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6812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69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9921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95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8103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3539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83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8704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84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20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396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6922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97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5103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489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3375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35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4579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51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403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393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8089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4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6700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94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75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1575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30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2431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51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5014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1386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8430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4568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84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808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2986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50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4750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95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6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4271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3907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0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9610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065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3202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941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824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1533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09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4709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29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6291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318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6998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66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805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5761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72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267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82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613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6726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6267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873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1576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773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709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2844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76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1913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41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5916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3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745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6790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12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5966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72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3777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8621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812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4326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033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0954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087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51895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81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3125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77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541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2610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73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39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3311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87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603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192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8978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355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4518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3309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0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9554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12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3884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5735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3547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24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0240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2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926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0523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98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1670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88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962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92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6062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42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8563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71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279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9678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4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0891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97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186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118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2012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9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4221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71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370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9740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55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5833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72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18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68595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4983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5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0037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16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8131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176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125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2951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247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565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77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5889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57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7797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13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539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9375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2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66474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46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895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7214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0838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0198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172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376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1803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14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775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8326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62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82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0110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63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470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76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1639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95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004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6479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34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81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314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3595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08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9702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5836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519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7635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1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020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5471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41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9169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4065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84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885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8729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813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1862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57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463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5329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2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468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1974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135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29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0362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13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5725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93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054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58077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92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4061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6930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967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374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421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45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6815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004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998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9925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2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48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1909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26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30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750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36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4662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43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509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87087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397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3971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1832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50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1162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4944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8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343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91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1118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1171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94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3934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4520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13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25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124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076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1063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75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507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9953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96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26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21375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08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835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5042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13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5059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47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732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3828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64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7473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8667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2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084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4245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827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0413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21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995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3543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91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9811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89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7835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50461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06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9046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4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1690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5700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42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579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53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5400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83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0224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2982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02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62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01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561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6012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2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3898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8014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83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078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3870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01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6223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32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3658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5512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80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79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7702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75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435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6832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3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6367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87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5618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7977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75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3355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8163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5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5451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3265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77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6434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68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246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8935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58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4592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98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86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1655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5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3701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37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5317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4964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915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0535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226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929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0568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3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98042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71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334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57601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39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302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2065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666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6757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7918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11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901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58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6699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9565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35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99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1280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63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0907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10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76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6211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294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036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5041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29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3156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8874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009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4164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942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4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3687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03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002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7305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43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08744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138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301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10327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5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7331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55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6265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0102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7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6129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210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3213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2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140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9663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26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6965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20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1068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9973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61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4620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74850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23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25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0518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22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2566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6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0186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9448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17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85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6596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04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683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458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3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0672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8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152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6239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70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7216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7077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82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805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5917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6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1751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94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573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7352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50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7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1586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08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859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039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47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961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64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9424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1968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93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535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8155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7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5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570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2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6018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79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7450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8427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5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7598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9391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857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359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1026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88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3250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5196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6014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86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334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92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2824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935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99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7206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67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840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45241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409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795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3372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06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536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7964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05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6562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219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0773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1853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4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40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62387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09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4806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501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52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4663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940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72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5335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71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807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137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70265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04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211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1762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180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1081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99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245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03628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85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9642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5823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57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4126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5432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433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2356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52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646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6532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011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6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5596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10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960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5011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310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5824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382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7148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2390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68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9694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6702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76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713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5506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74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6308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17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3114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2620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538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543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5649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10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498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77537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6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9054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29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851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6705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10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612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3954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158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909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6132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3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8245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15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0267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0443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27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3883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6168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264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1649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60025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37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2682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46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6618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7027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44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75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9743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48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23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594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904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1876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518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7857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2990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40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719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745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16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1948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3061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55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2321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01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4955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1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072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81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9479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17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56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4890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637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0581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0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765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4785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06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2446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2208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6937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634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684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8409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79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9510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58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9501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90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304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51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5976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865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14139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08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714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4803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5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2768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343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027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856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2676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8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1207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9997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774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2964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02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9957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40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380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7716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6694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14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0094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58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373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7905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773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81341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22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952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635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053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5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4211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480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7852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015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18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7282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00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998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6737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4550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7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76357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31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819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28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82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8123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79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658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72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3534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0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45265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0824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8315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8931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078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4409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9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0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675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8009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563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9546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57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623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654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6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28054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25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314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0036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1114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28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1349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91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737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0403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7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6795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60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953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7509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54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991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68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623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1747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216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0525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28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448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1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4773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8518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1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67644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69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80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647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4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1336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14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513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76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3622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40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9077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10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5823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6152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46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3504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4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794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813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157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72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6497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7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148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02495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4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0655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87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2341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3859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91618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957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2370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5252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883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2590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25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22951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5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14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23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1529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37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26240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375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7016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9880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48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1368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76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638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6143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6800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667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5248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71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0954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4182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8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3097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577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9746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43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9367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03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7506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97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925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7982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7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63460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67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944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9324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6159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3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6245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87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1455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3415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66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2490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93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695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3705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7902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15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0675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85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8746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4047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26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0320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68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2638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95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5735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57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2379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98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5325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6447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298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5869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14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56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665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4657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9527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21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9579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73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0305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8458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37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0296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72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95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26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19366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3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971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33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964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775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079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9231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42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010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139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5042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20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503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631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927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0757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6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2871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89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594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5326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4682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01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77163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2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3546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604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7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7871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26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683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448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55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5548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35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941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8595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685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8825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19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1132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4315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3146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8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6134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21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007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6776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0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34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54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244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36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1357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624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5716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85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405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8448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10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2813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16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4602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625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221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943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8957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06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4018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4452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30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6884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15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0414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4828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27597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34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6206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60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667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0533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69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02037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91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176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927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7116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4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8738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00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609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359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91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65375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53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7881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2252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6567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0066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404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1590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23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403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82383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71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152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02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929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44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4500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99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9000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85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853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8117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8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2857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40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482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4504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6094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51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4200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5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8344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2506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73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1501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5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7743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0607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6578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19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8317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14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5939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6222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71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9926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51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323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32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347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92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15375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74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038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4269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7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2713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65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759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239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6388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9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14917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58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3923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4551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0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0489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771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607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70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687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38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5764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03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606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257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92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2527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7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8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678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3697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31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90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062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7068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6052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68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897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25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6361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6497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7416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73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1182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178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9085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82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8274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27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345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94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568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9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0373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9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55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46701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714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4362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79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017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5562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29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1103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2735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08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5564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88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011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8530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53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6798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31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874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61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7195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05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2959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6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9820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6368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68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7659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203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6939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526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9490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32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5530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966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3848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8879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40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65677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98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274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4195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3863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323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5997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83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0408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597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11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6376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8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824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3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5045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03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46951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200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93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0797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78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3118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7737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6302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6259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88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8770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97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9852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8111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42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0027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01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6903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603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05600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64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8149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330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671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6268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36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4020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48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4588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758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9867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72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5681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13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8510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0401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184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0035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449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782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9172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4468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90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5094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73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3351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5707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82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2774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28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4547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59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94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45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098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35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057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8671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342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3536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27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784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7901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244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16307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4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4351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34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090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045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564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4367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54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599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39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8607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79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712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47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923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7987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32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5126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8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659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167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8454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25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8430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431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271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3785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86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2040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797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717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0685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3440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30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8998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95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2050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9229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371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6639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5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093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513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2321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1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8935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55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1161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3464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25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6644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79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235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3225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9088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74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4995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13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126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7002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739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5812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48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485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3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9464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66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34541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027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579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1816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42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4909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4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5512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865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28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589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2922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3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2787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264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6294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6719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27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7196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1906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3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661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2300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2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1272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4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8713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0638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90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7191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5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65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043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79101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625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3579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323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3570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3842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02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016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70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61521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57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780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3085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81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2690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73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262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687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6705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98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6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952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4579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27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956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72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015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0439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1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231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76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42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474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06996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92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3750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15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583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3071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0428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2413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13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9497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75429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29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396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70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4264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18347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20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1952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24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20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7440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0625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43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0012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62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0291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60416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99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85777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0421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03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5300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95858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709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575258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65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865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7025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84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7415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45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96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9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0380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840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7866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714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681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3617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9083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180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85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178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5213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485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2815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538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1267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50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075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2570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056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4941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9134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281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7064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91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2309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08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8831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85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23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2216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0373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46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29224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29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696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7686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9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088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152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9248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24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756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108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70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80486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7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1518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9549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0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43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6991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0329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10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57850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52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596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2544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2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9667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8843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39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6370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61327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353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2930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1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588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6932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690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64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6674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08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712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9305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13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5002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2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906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84591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86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92275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2332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19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478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6621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86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7005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16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73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8584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76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37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0107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60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7176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6886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91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2387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551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9943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5967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387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3289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5730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02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8227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7955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307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6386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3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217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4453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886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0897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25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0351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9619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6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250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23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172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7422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72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98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886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77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089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4286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00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2402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63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6228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1792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7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465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77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73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28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8387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5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1667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26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999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8571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51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627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8089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40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40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7477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87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295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7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747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1301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42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8319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4286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29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8415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0960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0177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091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2261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6598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840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6642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00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77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50855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31207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0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08485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50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3023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99742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2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9562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2402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20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232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3381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749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07892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36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13860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8233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3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1329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63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57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016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277047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41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1846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21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861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17262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087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572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6228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24541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0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54372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4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9284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0153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1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7826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92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451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1792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9901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2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2342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40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600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5474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345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3076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51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8574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7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5678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47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96322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01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9119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9044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91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29476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19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6910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68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465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41612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2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2700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86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2202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9901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27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6387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87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8972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73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8440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302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75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13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3723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8349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1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59510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568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953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28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3684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4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4258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9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504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2522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79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8143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94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3631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83873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56457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8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73189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79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825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1548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538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9045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0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111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5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9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51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24684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936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593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60050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9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0671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93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038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16670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51704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35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9743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52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670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0839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63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7157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678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494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26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37583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0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2514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68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0294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9128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35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7256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50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6021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9999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531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87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3277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93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7810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8769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26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96013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31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2143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8571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0197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097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21549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096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4039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65662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7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5827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27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9479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51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85485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97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02573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84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345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37761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346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4100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66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314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0745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627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85230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1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0461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04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6177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97672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95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318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77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03257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40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4718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009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694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53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4814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37684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63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489074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096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664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404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4188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5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4178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53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727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60676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4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7175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80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0628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74775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4919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09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16202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90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7543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1333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62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265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7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4486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87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74009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5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36584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17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5155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6093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5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84714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73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21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29510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5769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43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75578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1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30795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4402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31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9576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97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033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7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7366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53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1498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67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215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5430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7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92735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20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35136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747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2311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15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49910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47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1353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0705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555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43112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8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8008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13019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59298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6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8658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53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41823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47681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1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68297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16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5326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42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24585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06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16309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02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295227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charset="-122"/>
              </a:rPr>
              <a:t>Timeline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1994 - Cloud represent the Internet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2006 - Amazon EC2 (Elastic Compute Cloud)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2007 - Establish Cloud Computing concept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2008 - Google &amp; IBM announce Cloud Program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2010 - </a:t>
            </a:r>
            <a:r>
              <a:rPr lang="en-US" altLang="zh-CN" dirty="0" err="1" smtClean="0">
                <a:ea typeface="宋体" charset="-122"/>
              </a:rPr>
              <a:t>OpenStack</a:t>
            </a:r>
            <a:r>
              <a:rPr lang="en-US" altLang="zh-CN" dirty="0" smtClean="0">
                <a:ea typeface="宋体" charset="-122"/>
              </a:rPr>
              <a:t> (NASA,  AMD, Intel, Cisco, etc)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ea typeface="宋体" charset="-122"/>
              </a:rPr>
              <a:t>2011 - HP Cloud Service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59977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44719" y="1971861"/>
            <a:ext cx="1703556" cy="457014"/>
          </a:xfrm>
        </p:spPr>
        <p:txBody>
          <a:bodyPr/>
          <a:lstStyle/>
          <a:p>
            <a:r>
              <a:rPr lang="en-US" sz="2800" b="1" dirty="0" smtClean="0">
                <a:latin typeface="+mj-lt"/>
              </a:rPr>
              <a:t>Thank You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65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 smtClean="0">
                <a:ea typeface="宋体" charset="-122"/>
              </a:rPr>
              <a:t>Cloud Testing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 smtClean="0"/>
              <a:t>Qian, Hao(Envy)</a:t>
            </a:r>
          </a:p>
          <a:p>
            <a:r>
              <a:rPr lang="zh-CN" altLang="zh-CN" dirty="0" smtClean="0"/>
              <a:t>Zhang, Hao(Louisa) </a:t>
            </a:r>
            <a:endParaRPr lang="en-US" altLang="zh-CN" dirty="0" smtClean="0"/>
          </a:p>
          <a:p>
            <a:r>
              <a:rPr lang="en-US" altLang="zh-CN" dirty="0" smtClean="0"/>
              <a:t>2013-04-26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760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Agenda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mtClean="0"/>
              <a:t>Cloud Overview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Computing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Cloud Testing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Test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90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iCloud</a:t>
            </a:r>
            <a:r>
              <a:rPr lang="en-US" altLang="zh-CN" dirty="0" smtClean="0"/>
              <a:t> - PC</a:t>
            </a:r>
            <a:endParaRPr lang="zh-CN" altLang="en-US" dirty="0"/>
          </a:p>
        </p:txBody>
      </p:sp>
      <p:pic>
        <p:nvPicPr>
          <p:cNvPr id="7" name="内容占位符 6" descr="未命名.jp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54266" y="954949"/>
            <a:ext cx="5080906" cy="3633545"/>
          </a:xfrm>
        </p:spPr>
      </p:pic>
    </p:spTree>
    <p:extLst>
      <p:ext uri="{BB962C8B-B14F-4D97-AF65-F5344CB8AC3E}">
        <p14:creationId xmlns:p14="http://schemas.microsoft.com/office/powerpoint/2010/main" val="11805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c72b7b346951dca4b14a93892a1ac9bccf3dcc"/>
</p:tagLst>
</file>

<file path=ppt/theme/theme1.xml><?xml version="1.0" encoding="utf-8"?>
<a:theme xmlns:a="http://schemas.openxmlformats.org/drawingml/2006/main" name="Collaboration between PS &amp; IT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0894F5FFA3844FAB934CF33FD181F1" ma:contentTypeVersion="2" ma:contentTypeDescription="Create a new document." ma:contentTypeScope="" ma:versionID="e882bea16e26caa8edcf3e99dca2f3e3">
  <xsd:schema xmlns:xsd="http://www.w3.org/2001/XMLSchema" xmlns:xs="http://www.w3.org/2001/XMLSchema" xmlns:p="http://schemas.microsoft.com/office/2006/metadata/properties" xmlns:ns2="3337476a-08ee-4454-ad91-9fe751282ae3" targetNamespace="http://schemas.microsoft.com/office/2006/metadata/properties" ma:root="true" ma:fieldsID="fc4f0f1650987e2b5e6d53c1de0f69a4" ns2:_="">
    <xsd:import namespace="3337476a-08ee-4454-ad91-9fe751282ae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37476a-08ee-4454-ad91-9fe751282ae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3337476a-08ee-4454-ad91-9fe751282ae3">ESSLP-1-2920</_dlc_DocId>
    <_dlc_DocIdUrl xmlns="3337476a-08ee-4454-ad91-9fe751282ae3">
      <Url>http://prime31.sharepoint.hp.com/teams/social learning/_layouts/DocIdRedir.aspx?ID=ESSLP-1-2920</Url>
      <Description>ESSLP-1-2920</Description>
    </_dlc_DocIdUrl>
  </documentManagement>
</p:properties>
</file>

<file path=customXml/itemProps1.xml><?xml version="1.0" encoding="utf-8"?>
<ds:datastoreItem xmlns:ds="http://schemas.openxmlformats.org/officeDocument/2006/customXml" ds:itemID="{6F2E49AA-0F49-4383-9CCD-C6ECD5B3D065}"/>
</file>

<file path=customXml/itemProps2.xml><?xml version="1.0" encoding="utf-8"?>
<ds:datastoreItem xmlns:ds="http://schemas.openxmlformats.org/officeDocument/2006/customXml" ds:itemID="{2AC6386F-7498-43D4-84B5-B52B22DE6250}"/>
</file>

<file path=customXml/itemProps3.xml><?xml version="1.0" encoding="utf-8"?>
<ds:datastoreItem xmlns:ds="http://schemas.openxmlformats.org/officeDocument/2006/customXml" ds:itemID="{0A11CAD5-7219-486C-80D0-14CF64203619}"/>
</file>

<file path=customXml/itemProps4.xml><?xml version="1.0" encoding="utf-8"?>
<ds:datastoreItem xmlns:ds="http://schemas.openxmlformats.org/officeDocument/2006/customXml" ds:itemID="{E0D58615-E0ED-41C5-BA05-9CE8E33E736C}"/>
</file>

<file path=docProps/app.xml><?xml version="1.0" encoding="utf-8"?>
<Properties xmlns="http://schemas.openxmlformats.org/officeDocument/2006/extended-properties" xmlns:vt="http://schemas.openxmlformats.org/officeDocument/2006/docPropsVTypes">
  <Template>Collaboration between PS &amp; IT.potx</Template>
  <TotalTime>37303</TotalTime>
  <Words>99970</Words>
  <Application>Microsoft Office PowerPoint</Application>
  <PresentationFormat>On-screen Show (16:9)</PresentationFormat>
  <Paragraphs>26352</Paragraphs>
  <Slides>6308</Slides>
  <Notes>1085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6308</vt:i4>
      </vt:variant>
    </vt:vector>
  </HeadingPairs>
  <TitlesOfParts>
    <vt:vector size="6309" baseType="lpstr">
      <vt:lpstr>Collaboration between PS &amp; IT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Cloud Testing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PowerPoint Presentation</vt:lpstr>
      <vt:lpstr>Cloud Testing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Agenda</vt:lpstr>
      <vt:lpstr>iCloud - PC</vt:lpstr>
      <vt:lpstr>Timeline</vt:lpstr>
      <vt:lpstr>Cloud Testing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PowerPoint Presentation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Cloud Testing</vt:lpstr>
      <vt:lpstr>Agenda</vt:lpstr>
      <vt:lpstr>Cloud Testing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iCloud - PC</vt:lpstr>
      <vt:lpstr>Timeline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Agenda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Cloud Testing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  <vt:lpstr>Cloud Testing</vt:lpstr>
      <vt:lpstr>Agenda</vt:lpstr>
      <vt:lpstr>iCloud - PC</vt:lpstr>
      <vt:lpstr>Timeline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Greg (Brand Strategy)</dc:creator>
  <cp:lastModifiedBy>Salena Azah Omar</cp:lastModifiedBy>
  <cp:revision>1230</cp:revision>
  <cp:lastPrinted>2012-04-13T15:38:33Z</cp:lastPrinted>
  <dcterms:created xsi:type="dcterms:W3CDTF">2012-04-26T19:45:35Z</dcterms:created>
  <dcterms:modified xsi:type="dcterms:W3CDTF">2014-07-23T05:26:26Z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0x0101009C0894F5FFA3844FAB934CF33FD181F1</vt:lpwstr>
  </property>
  <property fmtid="{D5CDD505-2E9C-101B-9397-08002B2CF9AE}" pid="3" name="_dlc_DocIdItemGuid">
    <vt:lpwstr>bc6f9adb-fd07-4b98-b4b4-6c9604157a86</vt:lpwstr>
  </property>
</Properties>
</file>